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 id="2147483648" r:id="rId2"/>
  </p:sldMasterIdLst>
  <p:notesMasterIdLst>
    <p:notesMasterId r:id="rId39"/>
  </p:notesMasterIdLst>
  <p:sldIdLst>
    <p:sldId id="294" r:id="rId3"/>
    <p:sldId id="279" r:id="rId4"/>
    <p:sldId id="280" r:id="rId5"/>
    <p:sldId id="281" r:id="rId6"/>
    <p:sldId id="295" r:id="rId7"/>
    <p:sldId id="296" r:id="rId8"/>
    <p:sldId id="299" r:id="rId9"/>
    <p:sldId id="297" r:id="rId10"/>
    <p:sldId id="300" r:id="rId11"/>
    <p:sldId id="298" r:id="rId12"/>
    <p:sldId id="301" r:id="rId13"/>
    <p:sldId id="302" r:id="rId14"/>
    <p:sldId id="303" r:id="rId15"/>
    <p:sldId id="304" r:id="rId16"/>
    <p:sldId id="305" r:id="rId17"/>
    <p:sldId id="306" r:id="rId18"/>
    <p:sldId id="307" r:id="rId19"/>
    <p:sldId id="308" r:id="rId20"/>
    <p:sldId id="309" r:id="rId21"/>
    <p:sldId id="310" r:id="rId22"/>
    <p:sldId id="317" r:id="rId23"/>
    <p:sldId id="312" r:id="rId24"/>
    <p:sldId id="313" r:id="rId25"/>
    <p:sldId id="314" r:id="rId26"/>
    <p:sldId id="315" r:id="rId27"/>
    <p:sldId id="318" r:id="rId28"/>
    <p:sldId id="319" r:id="rId29"/>
    <p:sldId id="320" r:id="rId30"/>
    <p:sldId id="327" r:id="rId31"/>
    <p:sldId id="321" r:id="rId32"/>
    <p:sldId id="322" r:id="rId33"/>
    <p:sldId id="323" r:id="rId34"/>
    <p:sldId id="324" r:id="rId35"/>
    <p:sldId id="325" r:id="rId36"/>
    <p:sldId id="326" r:id="rId37"/>
    <p:sldId id="293" r:id="rId3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843699-67D2-4405-8D71-1E675A91BC16}" v="1384" dt="2023-06-05T08:15:28.778"/>
    <p1510:client id="{FF3D763C-0D18-4932-8A68-134452DC99E7}" v="2300" dt="2023-06-05T06:56:23.455"/>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F9DD1E-0270-488C-8B87-CB63C7E98F8E}"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92E05440-DCA8-4EED-AA96-CD6BC30CA32E}">
      <dgm:prSet phldr="0"/>
      <dgm:spPr/>
      <dgm:t>
        <a:bodyPr/>
        <a:lstStyle/>
        <a:p>
          <a:pPr rtl="0"/>
          <a:r>
            <a:rPr lang="en-US">
              <a:latin typeface="Arial Black"/>
              <a:ea typeface="Calibri"/>
              <a:cs typeface="Calibri"/>
            </a:rPr>
            <a:t>Problem Statement</a:t>
          </a:r>
          <a:endParaRPr lang="en-US">
            <a:latin typeface="Arial Black"/>
          </a:endParaRPr>
        </a:p>
      </dgm:t>
    </dgm:pt>
    <dgm:pt modelId="{6A44D316-4D7E-4382-997F-EC7CE8E7D5B9}" type="parTrans" cxnId="{1F800062-9D0A-42E1-A0C4-2244AA05879E}">
      <dgm:prSet/>
      <dgm:spPr/>
      <dgm:t>
        <a:bodyPr/>
        <a:lstStyle/>
        <a:p>
          <a:endParaRPr lang="en-US"/>
        </a:p>
      </dgm:t>
    </dgm:pt>
    <dgm:pt modelId="{AAC98A7C-5326-4AA5-B2FF-F4C6BEFAD763}" type="sibTrans" cxnId="{1F800062-9D0A-42E1-A0C4-2244AA05879E}">
      <dgm:prSet/>
      <dgm:spPr/>
      <dgm:t>
        <a:bodyPr/>
        <a:lstStyle/>
        <a:p>
          <a:endParaRPr lang="en-US"/>
        </a:p>
      </dgm:t>
    </dgm:pt>
    <dgm:pt modelId="{5509E5BF-31C0-412A-B1BC-00B2D877054A}">
      <dgm:prSet/>
      <dgm:spPr/>
      <dgm:t>
        <a:bodyPr/>
        <a:lstStyle/>
        <a:p>
          <a:pPr rtl="0"/>
          <a:r>
            <a:rPr lang="en-US">
              <a:latin typeface="Arial Black"/>
              <a:ea typeface="Calibri"/>
              <a:cs typeface="Calibri"/>
            </a:rPr>
            <a:t>Dataset Analysis with EDA</a:t>
          </a:r>
        </a:p>
      </dgm:t>
    </dgm:pt>
    <dgm:pt modelId="{738033E1-2278-491B-AED1-7F0A53E71672}" type="parTrans" cxnId="{40590D2B-5527-4E2A-BE2E-489DFD27185B}">
      <dgm:prSet/>
      <dgm:spPr/>
      <dgm:t>
        <a:bodyPr/>
        <a:lstStyle/>
        <a:p>
          <a:endParaRPr lang="en-US"/>
        </a:p>
      </dgm:t>
    </dgm:pt>
    <dgm:pt modelId="{43F91B01-E8A9-4246-9ED8-0EEA938B646F}" type="sibTrans" cxnId="{40590D2B-5527-4E2A-BE2E-489DFD27185B}">
      <dgm:prSet/>
      <dgm:spPr/>
      <dgm:t>
        <a:bodyPr/>
        <a:lstStyle/>
        <a:p>
          <a:endParaRPr lang="en-US"/>
        </a:p>
      </dgm:t>
    </dgm:pt>
    <dgm:pt modelId="{A6BF6E87-03B5-43FF-A5CB-0BE36DC124AF}">
      <dgm:prSet phldr="0"/>
      <dgm:spPr/>
      <dgm:t>
        <a:bodyPr/>
        <a:lstStyle/>
        <a:p>
          <a:pPr rtl="0"/>
          <a:r>
            <a:rPr lang="en-US">
              <a:latin typeface="Arial Black"/>
            </a:rPr>
            <a:t>Model Justification</a:t>
          </a:r>
          <a:endParaRPr lang="en-US"/>
        </a:p>
      </dgm:t>
    </dgm:pt>
    <dgm:pt modelId="{279B3DA7-642F-4069-9E87-CA52D633CA31}" type="parTrans" cxnId="{C7FEFA9F-A030-4697-B0DC-702F3A67B62B}">
      <dgm:prSet/>
      <dgm:spPr/>
      <dgm:t>
        <a:bodyPr/>
        <a:lstStyle/>
        <a:p>
          <a:endParaRPr lang="en-US"/>
        </a:p>
      </dgm:t>
    </dgm:pt>
    <dgm:pt modelId="{FA2D057F-9A70-419B-B699-14A153B9A55E}" type="sibTrans" cxnId="{C7FEFA9F-A030-4697-B0DC-702F3A67B62B}">
      <dgm:prSet/>
      <dgm:spPr/>
      <dgm:t>
        <a:bodyPr/>
        <a:lstStyle/>
        <a:p>
          <a:endParaRPr lang="en-US"/>
        </a:p>
      </dgm:t>
    </dgm:pt>
    <dgm:pt modelId="{A0A3B607-E9FE-4E89-86F6-3C1884620133}">
      <dgm:prSet/>
      <dgm:spPr/>
      <dgm:t>
        <a:bodyPr/>
        <a:lstStyle/>
        <a:p>
          <a:pPr rtl="0"/>
          <a:r>
            <a:rPr lang="en-US"/>
            <a:t>​</a:t>
          </a:r>
          <a:r>
            <a:rPr lang="en-US">
              <a:latin typeface="Arial Black"/>
            </a:rPr>
            <a:t>Interpretation of Results</a:t>
          </a:r>
          <a:endParaRPr lang="en-US"/>
        </a:p>
      </dgm:t>
    </dgm:pt>
    <dgm:pt modelId="{80A6ECBA-9A2F-4F52-B80B-7959450C6E23}" type="parTrans" cxnId="{0EE873CE-9071-4AD1-B417-AFF7FBE19C1C}">
      <dgm:prSet/>
      <dgm:spPr/>
      <dgm:t>
        <a:bodyPr/>
        <a:lstStyle/>
        <a:p>
          <a:endParaRPr lang="en-US"/>
        </a:p>
      </dgm:t>
    </dgm:pt>
    <dgm:pt modelId="{41D08934-3B94-43D8-B3BF-E17822B700FB}" type="sibTrans" cxnId="{0EE873CE-9071-4AD1-B417-AFF7FBE19C1C}">
      <dgm:prSet/>
      <dgm:spPr/>
      <dgm:t>
        <a:bodyPr/>
        <a:lstStyle/>
        <a:p>
          <a:endParaRPr lang="en-US"/>
        </a:p>
      </dgm:t>
    </dgm:pt>
    <dgm:pt modelId="{089EEAB4-C620-4E13-917D-372B6D2B6BFE}">
      <dgm:prSet phldr="0"/>
      <dgm:spPr/>
      <dgm:t>
        <a:bodyPr/>
        <a:lstStyle/>
        <a:p>
          <a:pPr rtl="0"/>
          <a:r>
            <a:rPr lang="en-US">
              <a:latin typeface="Arial Black"/>
            </a:rPr>
            <a:t>Implementation with Streamlit</a:t>
          </a:r>
          <a:endParaRPr lang="en-US"/>
        </a:p>
      </dgm:t>
    </dgm:pt>
    <dgm:pt modelId="{CC8B8FE4-9AB2-4A3E-A7E2-9D302D8AC182}" type="parTrans" cxnId="{F934A240-36D2-44D4-8D2A-6F36211D7FB1}">
      <dgm:prSet/>
      <dgm:spPr/>
      <dgm:t>
        <a:bodyPr/>
        <a:lstStyle/>
        <a:p>
          <a:endParaRPr lang="en-US"/>
        </a:p>
      </dgm:t>
    </dgm:pt>
    <dgm:pt modelId="{B3FF5D3F-2377-49FF-B7B5-F1AF37AB642F}" type="sibTrans" cxnId="{F934A240-36D2-44D4-8D2A-6F36211D7FB1}">
      <dgm:prSet/>
      <dgm:spPr/>
      <dgm:t>
        <a:bodyPr/>
        <a:lstStyle/>
        <a:p>
          <a:endParaRPr lang="en-US"/>
        </a:p>
      </dgm:t>
    </dgm:pt>
    <dgm:pt modelId="{9685E02E-757C-43D5-BF55-E3806CC139CA}">
      <dgm:prSet/>
      <dgm:spPr/>
      <dgm:t>
        <a:bodyPr/>
        <a:lstStyle/>
        <a:p>
          <a:pPr rtl="0"/>
          <a:r>
            <a:rPr lang="en-US">
              <a:latin typeface="Arial Black"/>
            </a:rPr>
            <a:t>Final Result</a:t>
          </a:r>
          <a:endParaRPr lang="en-US"/>
        </a:p>
      </dgm:t>
    </dgm:pt>
    <dgm:pt modelId="{BFA75BA2-BE2B-45A0-A82E-87F571A2F0F5}" type="parTrans" cxnId="{31DB5735-A4A0-4B8D-A986-B60723B4A158}">
      <dgm:prSet/>
      <dgm:spPr/>
      <dgm:t>
        <a:bodyPr/>
        <a:lstStyle/>
        <a:p>
          <a:endParaRPr lang="en-US"/>
        </a:p>
      </dgm:t>
    </dgm:pt>
    <dgm:pt modelId="{2A1A3CE3-803C-4EB3-A58A-2276EC41B777}" type="sibTrans" cxnId="{31DB5735-A4A0-4B8D-A986-B60723B4A158}">
      <dgm:prSet/>
      <dgm:spPr/>
      <dgm:t>
        <a:bodyPr/>
        <a:lstStyle/>
        <a:p>
          <a:endParaRPr lang="en-US"/>
        </a:p>
      </dgm:t>
    </dgm:pt>
    <dgm:pt modelId="{35778160-C12A-4845-A705-D7FD53DC7AC9}">
      <dgm:prSet phldr="0"/>
      <dgm:spPr/>
      <dgm:t>
        <a:bodyPr/>
        <a:lstStyle/>
        <a:p>
          <a:pPr rtl="0"/>
          <a:r>
            <a:rPr lang="en-US">
              <a:latin typeface="Arial Black"/>
            </a:rPr>
            <a:t>Challenges faced and Improvements</a:t>
          </a:r>
          <a:endParaRPr lang="en-US"/>
        </a:p>
      </dgm:t>
    </dgm:pt>
    <dgm:pt modelId="{126FFA4B-3690-446D-B5E2-C76DAC3728AF}" type="parTrans" cxnId="{A6FB80E3-5783-4E4A-A931-31EA621D421F}">
      <dgm:prSet/>
      <dgm:spPr/>
      <dgm:t>
        <a:bodyPr/>
        <a:lstStyle/>
        <a:p>
          <a:endParaRPr lang="en-US"/>
        </a:p>
      </dgm:t>
    </dgm:pt>
    <dgm:pt modelId="{A40B3799-DB4F-416E-8015-65341E2B38BB}" type="sibTrans" cxnId="{A6FB80E3-5783-4E4A-A931-31EA621D421F}">
      <dgm:prSet/>
      <dgm:spPr/>
      <dgm:t>
        <a:bodyPr/>
        <a:lstStyle/>
        <a:p>
          <a:endParaRPr lang="en-US"/>
        </a:p>
      </dgm:t>
    </dgm:pt>
    <dgm:pt modelId="{9EE4F0CB-B535-4F9F-9A36-689434E2BA2D}">
      <dgm:prSet phldr="0"/>
      <dgm:spPr/>
      <dgm:t>
        <a:bodyPr/>
        <a:lstStyle/>
        <a:p>
          <a:r>
            <a:rPr lang="en-US">
              <a:latin typeface="Arial Black"/>
            </a:rPr>
            <a:t>Timeline</a:t>
          </a:r>
          <a:endParaRPr lang="en-US"/>
        </a:p>
      </dgm:t>
    </dgm:pt>
    <dgm:pt modelId="{90368CD0-7536-40E5-8093-A8C02E0657DB}" type="parTrans" cxnId="{DC6719F8-0167-47B6-8E04-540AD249305A}">
      <dgm:prSet/>
      <dgm:spPr/>
      <dgm:t>
        <a:bodyPr/>
        <a:lstStyle/>
        <a:p>
          <a:endParaRPr lang="en-US"/>
        </a:p>
      </dgm:t>
    </dgm:pt>
    <dgm:pt modelId="{3C75669F-1643-4EF9-8265-AACE102B57FF}" type="sibTrans" cxnId="{DC6719F8-0167-47B6-8E04-540AD249305A}">
      <dgm:prSet/>
      <dgm:spPr/>
      <dgm:t>
        <a:bodyPr/>
        <a:lstStyle/>
        <a:p>
          <a:endParaRPr lang="en-US"/>
        </a:p>
      </dgm:t>
    </dgm:pt>
    <dgm:pt modelId="{192C6F94-C218-4C15-AE9E-22051E734C1E}">
      <dgm:prSet phldr="0"/>
      <dgm:spPr/>
      <dgm:t>
        <a:bodyPr/>
        <a:lstStyle/>
        <a:p>
          <a:r>
            <a:rPr lang="en-US">
              <a:latin typeface="Arial Black"/>
            </a:rPr>
            <a:t>References</a:t>
          </a:r>
          <a:endParaRPr lang="en-US"/>
        </a:p>
      </dgm:t>
    </dgm:pt>
    <dgm:pt modelId="{C30A011A-2803-4227-AFA6-77D25CEA6946}" type="parTrans" cxnId="{D476CEA2-8962-4174-9513-6E475CCA56BA}">
      <dgm:prSet/>
      <dgm:spPr/>
      <dgm:t>
        <a:bodyPr/>
        <a:lstStyle/>
        <a:p>
          <a:endParaRPr lang="en-US"/>
        </a:p>
      </dgm:t>
    </dgm:pt>
    <dgm:pt modelId="{6E080FF5-598B-4A5C-A470-3488288D8E9A}" type="sibTrans" cxnId="{D476CEA2-8962-4174-9513-6E475CCA56BA}">
      <dgm:prSet/>
      <dgm:spPr/>
      <dgm:t>
        <a:bodyPr/>
        <a:lstStyle/>
        <a:p>
          <a:endParaRPr lang="en-US"/>
        </a:p>
      </dgm:t>
    </dgm:pt>
    <dgm:pt modelId="{5A6ABDD8-ACFD-4B3C-94F6-E4446511DAED}">
      <dgm:prSet phldr="0"/>
      <dgm:spPr/>
      <dgm:t>
        <a:bodyPr/>
        <a:lstStyle/>
        <a:p>
          <a:pPr rtl="0"/>
          <a:endParaRPr lang="en-US">
            <a:latin typeface="Arial Black"/>
          </a:endParaRPr>
        </a:p>
      </dgm:t>
    </dgm:pt>
    <dgm:pt modelId="{BE7B1AC0-1A6F-40EC-9516-8EA9703EBDFD}" type="parTrans" cxnId="{E25285B1-9F40-4202-80B9-8D1B255765B3}">
      <dgm:prSet/>
      <dgm:spPr/>
    </dgm:pt>
    <dgm:pt modelId="{C04538DE-C570-4887-B115-5B9A88465170}" type="sibTrans" cxnId="{E25285B1-9F40-4202-80B9-8D1B255765B3}">
      <dgm:prSet/>
      <dgm:spPr/>
    </dgm:pt>
    <dgm:pt modelId="{E5597DEF-745C-4128-9D3B-673ACA4BDCE3}" type="pres">
      <dgm:prSet presAssocID="{A8F9DD1E-0270-488C-8B87-CB63C7E98F8E}" presName="vert0" presStyleCnt="0">
        <dgm:presLayoutVars>
          <dgm:dir/>
          <dgm:animOne val="branch"/>
          <dgm:animLvl val="lvl"/>
        </dgm:presLayoutVars>
      </dgm:prSet>
      <dgm:spPr/>
    </dgm:pt>
    <dgm:pt modelId="{F39A9806-1A16-4882-85F0-6A9F120688F7}" type="pres">
      <dgm:prSet presAssocID="{92E05440-DCA8-4EED-AA96-CD6BC30CA32E}" presName="thickLine" presStyleLbl="alignNode1" presStyleIdx="0" presStyleCnt="10"/>
      <dgm:spPr/>
    </dgm:pt>
    <dgm:pt modelId="{963A6AE5-3EB8-4A5B-89D5-02B679FBBF13}" type="pres">
      <dgm:prSet presAssocID="{92E05440-DCA8-4EED-AA96-CD6BC30CA32E}" presName="horz1" presStyleCnt="0"/>
      <dgm:spPr/>
    </dgm:pt>
    <dgm:pt modelId="{92B79A0F-5522-4DE9-99F0-43176BC0820F}" type="pres">
      <dgm:prSet presAssocID="{92E05440-DCA8-4EED-AA96-CD6BC30CA32E}" presName="tx1" presStyleLbl="revTx" presStyleIdx="0" presStyleCnt="10"/>
      <dgm:spPr/>
    </dgm:pt>
    <dgm:pt modelId="{8B83526F-A01F-449B-AD7A-B0CFFCF3E9E9}" type="pres">
      <dgm:prSet presAssocID="{92E05440-DCA8-4EED-AA96-CD6BC30CA32E}" presName="vert1" presStyleCnt="0"/>
      <dgm:spPr/>
    </dgm:pt>
    <dgm:pt modelId="{358718D2-006B-4981-BA63-C4A107048983}" type="pres">
      <dgm:prSet presAssocID="{5509E5BF-31C0-412A-B1BC-00B2D877054A}" presName="thickLine" presStyleLbl="alignNode1" presStyleIdx="1" presStyleCnt="10"/>
      <dgm:spPr/>
    </dgm:pt>
    <dgm:pt modelId="{3BB1AE1D-2DD7-4AE6-ACF1-536AB922EABD}" type="pres">
      <dgm:prSet presAssocID="{5509E5BF-31C0-412A-B1BC-00B2D877054A}" presName="horz1" presStyleCnt="0"/>
      <dgm:spPr/>
    </dgm:pt>
    <dgm:pt modelId="{8BFF2EC5-790A-4E67-A945-125BF63A8EB3}" type="pres">
      <dgm:prSet presAssocID="{5509E5BF-31C0-412A-B1BC-00B2D877054A}" presName="tx1" presStyleLbl="revTx" presStyleIdx="1" presStyleCnt="10"/>
      <dgm:spPr/>
    </dgm:pt>
    <dgm:pt modelId="{FCF5BC7D-4945-4EF6-BE3A-9EFE307F007C}" type="pres">
      <dgm:prSet presAssocID="{5509E5BF-31C0-412A-B1BC-00B2D877054A}" presName="vert1" presStyleCnt="0"/>
      <dgm:spPr/>
    </dgm:pt>
    <dgm:pt modelId="{336C83F1-76F8-4CD1-A9A9-03A8A6844922}" type="pres">
      <dgm:prSet presAssocID="{A6BF6E87-03B5-43FF-A5CB-0BE36DC124AF}" presName="thickLine" presStyleLbl="alignNode1" presStyleIdx="2" presStyleCnt="10"/>
      <dgm:spPr/>
    </dgm:pt>
    <dgm:pt modelId="{DC409198-F81B-49CA-9EF5-50D37498C98F}" type="pres">
      <dgm:prSet presAssocID="{A6BF6E87-03B5-43FF-A5CB-0BE36DC124AF}" presName="horz1" presStyleCnt="0"/>
      <dgm:spPr/>
    </dgm:pt>
    <dgm:pt modelId="{00AA0BE9-06DB-498B-8351-D1FADF36EDC5}" type="pres">
      <dgm:prSet presAssocID="{A6BF6E87-03B5-43FF-A5CB-0BE36DC124AF}" presName="tx1" presStyleLbl="revTx" presStyleIdx="2" presStyleCnt="10"/>
      <dgm:spPr/>
    </dgm:pt>
    <dgm:pt modelId="{8524DA42-3D61-4D3A-86BB-AF51CCD32EDD}" type="pres">
      <dgm:prSet presAssocID="{A6BF6E87-03B5-43FF-A5CB-0BE36DC124AF}" presName="vert1" presStyleCnt="0"/>
      <dgm:spPr/>
    </dgm:pt>
    <dgm:pt modelId="{CD3E6FD4-6950-494C-8A8D-AE503C27496B}" type="pres">
      <dgm:prSet presAssocID="{A0A3B607-E9FE-4E89-86F6-3C1884620133}" presName="thickLine" presStyleLbl="alignNode1" presStyleIdx="3" presStyleCnt="10"/>
      <dgm:spPr/>
    </dgm:pt>
    <dgm:pt modelId="{F3158F85-A3A9-4CA6-ABA8-BAF3875205F9}" type="pres">
      <dgm:prSet presAssocID="{A0A3B607-E9FE-4E89-86F6-3C1884620133}" presName="horz1" presStyleCnt="0"/>
      <dgm:spPr/>
    </dgm:pt>
    <dgm:pt modelId="{7478684B-FB27-47E6-A2FF-4C53B65E5415}" type="pres">
      <dgm:prSet presAssocID="{A0A3B607-E9FE-4E89-86F6-3C1884620133}" presName="tx1" presStyleLbl="revTx" presStyleIdx="3" presStyleCnt="10"/>
      <dgm:spPr/>
    </dgm:pt>
    <dgm:pt modelId="{D71C9701-EC88-4D63-844E-4ED56CFE35DE}" type="pres">
      <dgm:prSet presAssocID="{A0A3B607-E9FE-4E89-86F6-3C1884620133}" presName="vert1" presStyleCnt="0"/>
      <dgm:spPr/>
    </dgm:pt>
    <dgm:pt modelId="{FE9235BA-C45D-4A88-8873-DC58C316F341}" type="pres">
      <dgm:prSet presAssocID="{089EEAB4-C620-4E13-917D-372B6D2B6BFE}" presName="thickLine" presStyleLbl="alignNode1" presStyleIdx="4" presStyleCnt="10"/>
      <dgm:spPr/>
    </dgm:pt>
    <dgm:pt modelId="{EE2BD158-F6F2-4F1E-AA9E-7F7CA7974A7E}" type="pres">
      <dgm:prSet presAssocID="{089EEAB4-C620-4E13-917D-372B6D2B6BFE}" presName="horz1" presStyleCnt="0"/>
      <dgm:spPr/>
    </dgm:pt>
    <dgm:pt modelId="{11ABBFB5-E720-4E19-946D-4B8A0E0A3611}" type="pres">
      <dgm:prSet presAssocID="{089EEAB4-C620-4E13-917D-372B6D2B6BFE}" presName="tx1" presStyleLbl="revTx" presStyleIdx="4" presStyleCnt="10"/>
      <dgm:spPr/>
    </dgm:pt>
    <dgm:pt modelId="{AAB2F41E-CABB-4A19-9A57-B0329AA80467}" type="pres">
      <dgm:prSet presAssocID="{089EEAB4-C620-4E13-917D-372B6D2B6BFE}" presName="vert1" presStyleCnt="0"/>
      <dgm:spPr/>
    </dgm:pt>
    <dgm:pt modelId="{E2BE3F87-5FA2-40E2-ADD3-0D1F243DC4A9}" type="pres">
      <dgm:prSet presAssocID="{9685E02E-757C-43D5-BF55-E3806CC139CA}" presName="thickLine" presStyleLbl="alignNode1" presStyleIdx="5" presStyleCnt="10"/>
      <dgm:spPr/>
    </dgm:pt>
    <dgm:pt modelId="{DFE3D6BE-5B27-4E9E-89D9-01500D5A659D}" type="pres">
      <dgm:prSet presAssocID="{9685E02E-757C-43D5-BF55-E3806CC139CA}" presName="horz1" presStyleCnt="0"/>
      <dgm:spPr/>
    </dgm:pt>
    <dgm:pt modelId="{44BD51A5-3E75-45EF-97A2-0E2C8A43BD21}" type="pres">
      <dgm:prSet presAssocID="{9685E02E-757C-43D5-BF55-E3806CC139CA}" presName="tx1" presStyleLbl="revTx" presStyleIdx="5" presStyleCnt="10"/>
      <dgm:spPr/>
    </dgm:pt>
    <dgm:pt modelId="{B58E1D0F-29C3-49B2-B6EE-F12903DDB99D}" type="pres">
      <dgm:prSet presAssocID="{9685E02E-757C-43D5-BF55-E3806CC139CA}" presName="vert1" presStyleCnt="0"/>
      <dgm:spPr/>
    </dgm:pt>
    <dgm:pt modelId="{2715D679-8C74-4DA3-8419-35F5C9DC9F91}" type="pres">
      <dgm:prSet presAssocID="{35778160-C12A-4845-A705-D7FD53DC7AC9}" presName="thickLine" presStyleLbl="alignNode1" presStyleIdx="6" presStyleCnt="10"/>
      <dgm:spPr/>
    </dgm:pt>
    <dgm:pt modelId="{588A1453-7AFB-4960-AA53-4326BE377F1E}" type="pres">
      <dgm:prSet presAssocID="{35778160-C12A-4845-A705-D7FD53DC7AC9}" presName="horz1" presStyleCnt="0"/>
      <dgm:spPr/>
    </dgm:pt>
    <dgm:pt modelId="{E8EAD64B-EC08-4058-BCE5-A929EDC9F17D}" type="pres">
      <dgm:prSet presAssocID="{35778160-C12A-4845-A705-D7FD53DC7AC9}" presName="tx1" presStyleLbl="revTx" presStyleIdx="6" presStyleCnt="10"/>
      <dgm:spPr/>
    </dgm:pt>
    <dgm:pt modelId="{6F48F7AB-BC39-4109-98A2-30E457EA3DB4}" type="pres">
      <dgm:prSet presAssocID="{35778160-C12A-4845-A705-D7FD53DC7AC9}" presName="vert1" presStyleCnt="0"/>
      <dgm:spPr/>
    </dgm:pt>
    <dgm:pt modelId="{CBCE955C-ADA2-4E91-B4B6-95B3EAA62655}" type="pres">
      <dgm:prSet presAssocID="{9EE4F0CB-B535-4F9F-9A36-689434E2BA2D}" presName="thickLine" presStyleLbl="alignNode1" presStyleIdx="7" presStyleCnt="10"/>
      <dgm:spPr/>
    </dgm:pt>
    <dgm:pt modelId="{EC0B1095-6E17-4E5A-9F99-5D0F9052503B}" type="pres">
      <dgm:prSet presAssocID="{9EE4F0CB-B535-4F9F-9A36-689434E2BA2D}" presName="horz1" presStyleCnt="0"/>
      <dgm:spPr/>
    </dgm:pt>
    <dgm:pt modelId="{60915A4C-0C5B-4653-BF52-2E1C2A2B47D8}" type="pres">
      <dgm:prSet presAssocID="{9EE4F0CB-B535-4F9F-9A36-689434E2BA2D}" presName="tx1" presStyleLbl="revTx" presStyleIdx="7" presStyleCnt="10"/>
      <dgm:spPr/>
    </dgm:pt>
    <dgm:pt modelId="{F27E3860-3701-47CB-9BBE-E832D55D8D60}" type="pres">
      <dgm:prSet presAssocID="{9EE4F0CB-B535-4F9F-9A36-689434E2BA2D}" presName="vert1" presStyleCnt="0"/>
      <dgm:spPr/>
    </dgm:pt>
    <dgm:pt modelId="{2E65FCA5-D561-4C56-88A9-9651002F92BD}" type="pres">
      <dgm:prSet presAssocID="{192C6F94-C218-4C15-AE9E-22051E734C1E}" presName="thickLine" presStyleLbl="alignNode1" presStyleIdx="8" presStyleCnt="10"/>
      <dgm:spPr/>
    </dgm:pt>
    <dgm:pt modelId="{6F5B235A-7434-4FD9-B162-38F4183880C9}" type="pres">
      <dgm:prSet presAssocID="{192C6F94-C218-4C15-AE9E-22051E734C1E}" presName="horz1" presStyleCnt="0"/>
      <dgm:spPr/>
    </dgm:pt>
    <dgm:pt modelId="{06AB8342-D5BC-47C5-8778-7B8165228B31}" type="pres">
      <dgm:prSet presAssocID="{192C6F94-C218-4C15-AE9E-22051E734C1E}" presName="tx1" presStyleLbl="revTx" presStyleIdx="8" presStyleCnt="10"/>
      <dgm:spPr/>
    </dgm:pt>
    <dgm:pt modelId="{B2F49E05-1FA4-4476-BAD4-6FF0A7D8A17E}" type="pres">
      <dgm:prSet presAssocID="{192C6F94-C218-4C15-AE9E-22051E734C1E}" presName="vert1" presStyleCnt="0"/>
      <dgm:spPr/>
    </dgm:pt>
    <dgm:pt modelId="{1D99B43D-FABC-4D52-A963-EA1336E02E62}" type="pres">
      <dgm:prSet presAssocID="{5A6ABDD8-ACFD-4B3C-94F6-E4446511DAED}" presName="thickLine" presStyleLbl="alignNode1" presStyleIdx="9" presStyleCnt="10"/>
      <dgm:spPr/>
    </dgm:pt>
    <dgm:pt modelId="{EDC1C529-664B-4601-899E-D164EDE5F6C5}" type="pres">
      <dgm:prSet presAssocID="{5A6ABDD8-ACFD-4B3C-94F6-E4446511DAED}" presName="horz1" presStyleCnt="0"/>
      <dgm:spPr/>
    </dgm:pt>
    <dgm:pt modelId="{E7ED7E25-306E-4906-A470-1F8E0FBEBFF1}" type="pres">
      <dgm:prSet presAssocID="{5A6ABDD8-ACFD-4B3C-94F6-E4446511DAED}" presName="tx1" presStyleLbl="revTx" presStyleIdx="9" presStyleCnt="10"/>
      <dgm:spPr/>
    </dgm:pt>
    <dgm:pt modelId="{435FF0B0-E336-43E7-BE6F-84065F06FA62}" type="pres">
      <dgm:prSet presAssocID="{5A6ABDD8-ACFD-4B3C-94F6-E4446511DAED}" presName="vert1" presStyleCnt="0"/>
      <dgm:spPr/>
    </dgm:pt>
  </dgm:ptLst>
  <dgm:cxnLst>
    <dgm:cxn modelId="{D5D45028-8357-42A4-B050-0729D9DAA747}" type="presOf" srcId="{35778160-C12A-4845-A705-D7FD53DC7AC9}" destId="{E8EAD64B-EC08-4058-BCE5-A929EDC9F17D}" srcOrd="0" destOrd="0" presId="urn:microsoft.com/office/officeart/2008/layout/LinedList"/>
    <dgm:cxn modelId="{40590D2B-5527-4E2A-BE2E-489DFD27185B}" srcId="{A8F9DD1E-0270-488C-8B87-CB63C7E98F8E}" destId="{5509E5BF-31C0-412A-B1BC-00B2D877054A}" srcOrd="1" destOrd="0" parTransId="{738033E1-2278-491B-AED1-7F0A53E71672}" sibTransId="{43F91B01-E8A9-4246-9ED8-0EEA938B646F}"/>
    <dgm:cxn modelId="{A89B0B31-8B37-4A0D-BBA0-86ACAF456216}" type="presOf" srcId="{9EE4F0CB-B535-4F9F-9A36-689434E2BA2D}" destId="{60915A4C-0C5B-4653-BF52-2E1C2A2B47D8}" srcOrd="0" destOrd="0" presId="urn:microsoft.com/office/officeart/2008/layout/LinedList"/>
    <dgm:cxn modelId="{31DB5735-A4A0-4B8D-A986-B60723B4A158}" srcId="{A8F9DD1E-0270-488C-8B87-CB63C7E98F8E}" destId="{9685E02E-757C-43D5-BF55-E3806CC139CA}" srcOrd="5" destOrd="0" parTransId="{BFA75BA2-BE2B-45A0-A82E-87F571A2F0F5}" sibTransId="{2A1A3CE3-803C-4EB3-A58A-2276EC41B777}"/>
    <dgm:cxn modelId="{F934A240-36D2-44D4-8D2A-6F36211D7FB1}" srcId="{A8F9DD1E-0270-488C-8B87-CB63C7E98F8E}" destId="{089EEAB4-C620-4E13-917D-372B6D2B6BFE}" srcOrd="4" destOrd="0" parTransId="{CC8B8FE4-9AB2-4A3E-A7E2-9D302D8AC182}" sibTransId="{B3FF5D3F-2377-49FF-B7B5-F1AF37AB642F}"/>
    <dgm:cxn modelId="{1F800062-9D0A-42E1-A0C4-2244AA05879E}" srcId="{A8F9DD1E-0270-488C-8B87-CB63C7E98F8E}" destId="{92E05440-DCA8-4EED-AA96-CD6BC30CA32E}" srcOrd="0" destOrd="0" parTransId="{6A44D316-4D7E-4382-997F-EC7CE8E7D5B9}" sibTransId="{AAC98A7C-5326-4AA5-B2FF-F4C6BEFAD763}"/>
    <dgm:cxn modelId="{D28B8B42-3B77-415B-9457-A56F0561C081}" type="presOf" srcId="{9685E02E-757C-43D5-BF55-E3806CC139CA}" destId="{44BD51A5-3E75-45EF-97A2-0E2C8A43BD21}" srcOrd="0" destOrd="0" presId="urn:microsoft.com/office/officeart/2008/layout/LinedList"/>
    <dgm:cxn modelId="{EF94D051-3398-4B40-B02F-0433E02DCD05}" type="presOf" srcId="{089EEAB4-C620-4E13-917D-372B6D2B6BFE}" destId="{11ABBFB5-E720-4E19-946D-4B8A0E0A3611}" srcOrd="0" destOrd="0" presId="urn:microsoft.com/office/officeart/2008/layout/LinedList"/>
    <dgm:cxn modelId="{4AFF1056-65AB-470E-9F7A-158E0FEEDBC3}" type="presOf" srcId="{92E05440-DCA8-4EED-AA96-CD6BC30CA32E}" destId="{92B79A0F-5522-4DE9-99F0-43176BC0820F}" srcOrd="0" destOrd="0" presId="urn:microsoft.com/office/officeart/2008/layout/LinedList"/>
    <dgm:cxn modelId="{D0D7427D-9DCB-421F-9CBE-41B0B70CB657}" type="presOf" srcId="{A8F9DD1E-0270-488C-8B87-CB63C7E98F8E}" destId="{E5597DEF-745C-4128-9D3B-673ACA4BDCE3}" srcOrd="0" destOrd="0" presId="urn:microsoft.com/office/officeart/2008/layout/LinedList"/>
    <dgm:cxn modelId="{A173458D-3A3E-4594-870C-91E4DEA52C0C}" type="presOf" srcId="{5509E5BF-31C0-412A-B1BC-00B2D877054A}" destId="{8BFF2EC5-790A-4E67-A945-125BF63A8EB3}" srcOrd="0" destOrd="0" presId="urn:microsoft.com/office/officeart/2008/layout/LinedList"/>
    <dgm:cxn modelId="{8BB9E99D-E0C0-4FE6-80D1-E2F1369DF7C0}" type="presOf" srcId="{192C6F94-C218-4C15-AE9E-22051E734C1E}" destId="{06AB8342-D5BC-47C5-8778-7B8165228B31}" srcOrd="0" destOrd="0" presId="urn:microsoft.com/office/officeart/2008/layout/LinedList"/>
    <dgm:cxn modelId="{C7FEFA9F-A030-4697-B0DC-702F3A67B62B}" srcId="{A8F9DD1E-0270-488C-8B87-CB63C7E98F8E}" destId="{A6BF6E87-03B5-43FF-A5CB-0BE36DC124AF}" srcOrd="2" destOrd="0" parTransId="{279B3DA7-642F-4069-9E87-CA52D633CA31}" sibTransId="{FA2D057F-9A70-419B-B699-14A153B9A55E}"/>
    <dgm:cxn modelId="{D476CEA2-8962-4174-9513-6E475CCA56BA}" srcId="{A8F9DD1E-0270-488C-8B87-CB63C7E98F8E}" destId="{192C6F94-C218-4C15-AE9E-22051E734C1E}" srcOrd="8" destOrd="0" parTransId="{C30A011A-2803-4227-AFA6-77D25CEA6946}" sibTransId="{6E080FF5-598B-4A5C-A470-3488288D8E9A}"/>
    <dgm:cxn modelId="{E25285B1-9F40-4202-80B9-8D1B255765B3}" srcId="{A8F9DD1E-0270-488C-8B87-CB63C7E98F8E}" destId="{5A6ABDD8-ACFD-4B3C-94F6-E4446511DAED}" srcOrd="9" destOrd="0" parTransId="{BE7B1AC0-1A6F-40EC-9516-8EA9703EBDFD}" sibTransId="{C04538DE-C570-4887-B115-5B9A88465170}"/>
    <dgm:cxn modelId="{0EE873CE-9071-4AD1-B417-AFF7FBE19C1C}" srcId="{A8F9DD1E-0270-488C-8B87-CB63C7E98F8E}" destId="{A0A3B607-E9FE-4E89-86F6-3C1884620133}" srcOrd="3" destOrd="0" parTransId="{80A6ECBA-9A2F-4F52-B80B-7959450C6E23}" sibTransId="{41D08934-3B94-43D8-B3BF-E17822B700FB}"/>
    <dgm:cxn modelId="{4E6EB8D2-2E78-4163-AAB1-4DC3B9ABA2BF}" type="presOf" srcId="{A0A3B607-E9FE-4E89-86F6-3C1884620133}" destId="{7478684B-FB27-47E6-A2FF-4C53B65E5415}" srcOrd="0" destOrd="0" presId="urn:microsoft.com/office/officeart/2008/layout/LinedList"/>
    <dgm:cxn modelId="{7703EDDF-9B53-4EF1-B871-2AFCD9F83800}" type="presOf" srcId="{A6BF6E87-03B5-43FF-A5CB-0BE36DC124AF}" destId="{00AA0BE9-06DB-498B-8351-D1FADF36EDC5}" srcOrd="0" destOrd="0" presId="urn:microsoft.com/office/officeart/2008/layout/LinedList"/>
    <dgm:cxn modelId="{A6FB80E3-5783-4E4A-A931-31EA621D421F}" srcId="{A8F9DD1E-0270-488C-8B87-CB63C7E98F8E}" destId="{35778160-C12A-4845-A705-D7FD53DC7AC9}" srcOrd="6" destOrd="0" parTransId="{126FFA4B-3690-446D-B5E2-C76DAC3728AF}" sibTransId="{A40B3799-DB4F-416E-8015-65341E2B38BB}"/>
    <dgm:cxn modelId="{F90623F6-90CC-4C3F-BDD9-821E59A0309B}" type="presOf" srcId="{5A6ABDD8-ACFD-4B3C-94F6-E4446511DAED}" destId="{E7ED7E25-306E-4906-A470-1F8E0FBEBFF1}" srcOrd="0" destOrd="0" presId="urn:microsoft.com/office/officeart/2008/layout/LinedList"/>
    <dgm:cxn modelId="{DC6719F8-0167-47B6-8E04-540AD249305A}" srcId="{A8F9DD1E-0270-488C-8B87-CB63C7E98F8E}" destId="{9EE4F0CB-B535-4F9F-9A36-689434E2BA2D}" srcOrd="7" destOrd="0" parTransId="{90368CD0-7536-40E5-8093-A8C02E0657DB}" sibTransId="{3C75669F-1643-4EF9-8265-AACE102B57FF}"/>
    <dgm:cxn modelId="{F8B3B859-1F51-4FF8-B356-1363654C9D34}" type="presParOf" srcId="{E5597DEF-745C-4128-9D3B-673ACA4BDCE3}" destId="{F39A9806-1A16-4882-85F0-6A9F120688F7}" srcOrd="0" destOrd="0" presId="urn:microsoft.com/office/officeart/2008/layout/LinedList"/>
    <dgm:cxn modelId="{B33920D7-006A-4E3F-B103-39C9245330F4}" type="presParOf" srcId="{E5597DEF-745C-4128-9D3B-673ACA4BDCE3}" destId="{963A6AE5-3EB8-4A5B-89D5-02B679FBBF13}" srcOrd="1" destOrd="0" presId="urn:microsoft.com/office/officeart/2008/layout/LinedList"/>
    <dgm:cxn modelId="{A4AB2F69-7B86-4C48-AEF8-393CD2889513}" type="presParOf" srcId="{963A6AE5-3EB8-4A5B-89D5-02B679FBBF13}" destId="{92B79A0F-5522-4DE9-99F0-43176BC0820F}" srcOrd="0" destOrd="0" presId="urn:microsoft.com/office/officeart/2008/layout/LinedList"/>
    <dgm:cxn modelId="{B55B7BD9-7E27-4738-9143-47AC3D0C4F21}" type="presParOf" srcId="{963A6AE5-3EB8-4A5B-89D5-02B679FBBF13}" destId="{8B83526F-A01F-449B-AD7A-B0CFFCF3E9E9}" srcOrd="1" destOrd="0" presId="urn:microsoft.com/office/officeart/2008/layout/LinedList"/>
    <dgm:cxn modelId="{9480679A-4DE4-4F69-BF93-E4236072A308}" type="presParOf" srcId="{E5597DEF-745C-4128-9D3B-673ACA4BDCE3}" destId="{358718D2-006B-4981-BA63-C4A107048983}" srcOrd="2" destOrd="0" presId="urn:microsoft.com/office/officeart/2008/layout/LinedList"/>
    <dgm:cxn modelId="{F00B6E88-7F9D-426E-9566-C915B2DEB125}" type="presParOf" srcId="{E5597DEF-745C-4128-9D3B-673ACA4BDCE3}" destId="{3BB1AE1D-2DD7-4AE6-ACF1-536AB922EABD}" srcOrd="3" destOrd="0" presId="urn:microsoft.com/office/officeart/2008/layout/LinedList"/>
    <dgm:cxn modelId="{946A7BEE-2FA1-4A5B-BBAE-B1E0083FB053}" type="presParOf" srcId="{3BB1AE1D-2DD7-4AE6-ACF1-536AB922EABD}" destId="{8BFF2EC5-790A-4E67-A945-125BF63A8EB3}" srcOrd="0" destOrd="0" presId="urn:microsoft.com/office/officeart/2008/layout/LinedList"/>
    <dgm:cxn modelId="{AD68D251-0049-45B9-B6A1-E0EDA035ADCB}" type="presParOf" srcId="{3BB1AE1D-2DD7-4AE6-ACF1-536AB922EABD}" destId="{FCF5BC7D-4945-4EF6-BE3A-9EFE307F007C}" srcOrd="1" destOrd="0" presId="urn:microsoft.com/office/officeart/2008/layout/LinedList"/>
    <dgm:cxn modelId="{241EF30D-C2F3-47BD-AFC6-822E5089C517}" type="presParOf" srcId="{E5597DEF-745C-4128-9D3B-673ACA4BDCE3}" destId="{336C83F1-76F8-4CD1-A9A9-03A8A6844922}" srcOrd="4" destOrd="0" presId="urn:microsoft.com/office/officeart/2008/layout/LinedList"/>
    <dgm:cxn modelId="{45952B2B-264D-4CEA-958C-6CF8AA9DD71E}" type="presParOf" srcId="{E5597DEF-745C-4128-9D3B-673ACA4BDCE3}" destId="{DC409198-F81B-49CA-9EF5-50D37498C98F}" srcOrd="5" destOrd="0" presId="urn:microsoft.com/office/officeart/2008/layout/LinedList"/>
    <dgm:cxn modelId="{06C8B946-105E-4985-A1D1-2F3D0D05D5A1}" type="presParOf" srcId="{DC409198-F81B-49CA-9EF5-50D37498C98F}" destId="{00AA0BE9-06DB-498B-8351-D1FADF36EDC5}" srcOrd="0" destOrd="0" presId="urn:microsoft.com/office/officeart/2008/layout/LinedList"/>
    <dgm:cxn modelId="{3E83B268-C259-4137-8906-17DD946913DB}" type="presParOf" srcId="{DC409198-F81B-49CA-9EF5-50D37498C98F}" destId="{8524DA42-3D61-4D3A-86BB-AF51CCD32EDD}" srcOrd="1" destOrd="0" presId="urn:microsoft.com/office/officeart/2008/layout/LinedList"/>
    <dgm:cxn modelId="{32DFBEEF-B350-4EFD-A0C9-53E30CB24B99}" type="presParOf" srcId="{E5597DEF-745C-4128-9D3B-673ACA4BDCE3}" destId="{CD3E6FD4-6950-494C-8A8D-AE503C27496B}" srcOrd="6" destOrd="0" presId="urn:microsoft.com/office/officeart/2008/layout/LinedList"/>
    <dgm:cxn modelId="{D3707C4A-D6FF-4D0A-B5E0-9BF46E2F5FBF}" type="presParOf" srcId="{E5597DEF-745C-4128-9D3B-673ACA4BDCE3}" destId="{F3158F85-A3A9-4CA6-ABA8-BAF3875205F9}" srcOrd="7" destOrd="0" presId="urn:microsoft.com/office/officeart/2008/layout/LinedList"/>
    <dgm:cxn modelId="{CDEAD0E7-0AD0-4390-9A8C-FAEA6F67F699}" type="presParOf" srcId="{F3158F85-A3A9-4CA6-ABA8-BAF3875205F9}" destId="{7478684B-FB27-47E6-A2FF-4C53B65E5415}" srcOrd="0" destOrd="0" presId="urn:microsoft.com/office/officeart/2008/layout/LinedList"/>
    <dgm:cxn modelId="{E5169921-1D13-47A4-A5EA-5EE30619CEE0}" type="presParOf" srcId="{F3158F85-A3A9-4CA6-ABA8-BAF3875205F9}" destId="{D71C9701-EC88-4D63-844E-4ED56CFE35DE}" srcOrd="1" destOrd="0" presId="urn:microsoft.com/office/officeart/2008/layout/LinedList"/>
    <dgm:cxn modelId="{89AE4FA8-89CE-4BC0-89F9-5B64BA02E37D}" type="presParOf" srcId="{E5597DEF-745C-4128-9D3B-673ACA4BDCE3}" destId="{FE9235BA-C45D-4A88-8873-DC58C316F341}" srcOrd="8" destOrd="0" presId="urn:microsoft.com/office/officeart/2008/layout/LinedList"/>
    <dgm:cxn modelId="{47088FBF-9EE4-48F4-91AF-10054D55DDAA}" type="presParOf" srcId="{E5597DEF-745C-4128-9D3B-673ACA4BDCE3}" destId="{EE2BD158-F6F2-4F1E-AA9E-7F7CA7974A7E}" srcOrd="9" destOrd="0" presId="urn:microsoft.com/office/officeart/2008/layout/LinedList"/>
    <dgm:cxn modelId="{CFF49F48-E82B-46AF-AB05-C29BD5FDEFA9}" type="presParOf" srcId="{EE2BD158-F6F2-4F1E-AA9E-7F7CA7974A7E}" destId="{11ABBFB5-E720-4E19-946D-4B8A0E0A3611}" srcOrd="0" destOrd="0" presId="urn:microsoft.com/office/officeart/2008/layout/LinedList"/>
    <dgm:cxn modelId="{547F6525-1924-4CDC-9445-67DBE65CAF76}" type="presParOf" srcId="{EE2BD158-F6F2-4F1E-AA9E-7F7CA7974A7E}" destId="{AAB2F41E-CABB-4A19-9A57-B0329AA80467}" srcOrd="1" destOrd="0" presId="urn:microsoft.com/office/officeart/2008/layout/LinedList"/>
    <dgm:cxn modelId="{1B3ECFA5-73D8-440B-8246-E504CB951C71}" type="presParOf" srcId="{E5597DEF-745C-4128-9D3B-673ACA4BDCE3}" destId="{E2BE3F87-5FA2-40E2-ADD3-0D1F243DC4A9}" srcOrd="10" destOrd="0" presId="urn:microsoft.com/office/officeart/2008/layout/LinedList"/>
    <dgm:cxn modelId="{3E773640-D566-432C-81B5-ED77CA515047}" type="presParOf" srcId="{E5597DEF-745C-4128-9D3B-673ACA4BDCE3}" destId="{DFE3D6BE-5B27-4E9E-89D9-01500D5A659D}" srcOrd="11" destOrd="0" presId="urn:microsoft.com/office/officeart/2008/layout/LinedList"/>
    <dgm:cxn modelId="{0F8812AE-099B-4457-9BB9-A316399C82B1}" type="presParOf" srcId="{DFE3D6BE-5B27-4E9E-89D9-01500D5A659D}" destId="{44BD51A5-3E75-45EF-97A2-0E2C8A43BD21}" srcOrd="0" destOrd="0" presId="urn:microsoft.com/office/officeart/2008/layout/LinedList"/>
    <dgm:cxn modelId="{F5264A52-C010-42BF-BCF6-7CC3F009F832}" type="presParOf" srcId="{DFE3D6BE-5B27-4E9E-89D9-01500D5A659D}" destId="{B58E1D0F-29C3-49B2-B6EE-F12903DDB99D}" srcOrd="1" destOrd="0" presId="urn:microsoft.com/office/officeart/2008/layout/LinedList"/>
    <dgm:cxn modelId="{2C5EC645-B298-4C11-9FEA-D05D17C19662}" type="presParOf" srcId="{E5597DEF-745C-4128-9D3B-673ACA4BDCE3}" destId="{2715D679-8C74-4DA3-8419-35F5C9DC9F91}" srcOrd="12" destOrd="0" presId="urn:microsoft.com/office/officeart/2008/layout/LinedList"/>
    <dgm:cxn modelId="{C939B96E-3A3C-406D-B77F-24F28BD152AB}" type="presParOf" srcId="{E5597DEF-745C-4128-9D3B-673ACA4BDCE3}" destId="{588A1453-7AFB-4960-AA53-4326BE377F1E}" srcOrd="13" destOrd="0" presId="urn:microsoft.com/office/officeart/2008/layout/LinedList"/>
    <dgm:cxn modelId="{5D53797D-AD18-4FC7-9145-B06D210E7C7A}" type="presParOf" srcId="{588A1453-7AFB-4960-AA53-4326BE377F1E}" destId="{E8EAD64B-EC08-4058-BCE5-A929EDC9F17D}" srcOrd="0" destOrd="0" presId="urn:microsoft.com/office/officeart/2008/layout/LinedList"/>
    <dgm:cxn modelId="{E57B4BCC-6D8D-45F7-BD13-059D4A4D9D06}" type="presParOf" srcId="{588A1453-7AFB-4960-AA53-4326BE377F1E}" destId="{6F48F7AB-BC39-4109-98A2-30E457EA3DB4}" srcOrd="1" destOrd="0" presId="urn:microsoft.com/office/officeart/2008/layout/LinedList"/>
    <dgm:cxn modelId="{E1C30CB5-5A67-40CB-892E-D4AE0654C7BA}" type="presParOf" srcId="{E5597DEF-745C-4128-9D3B-673ACA4BDCE3}" destId="{CBCE955C-ADA2-4E91-B4B6-95B3EAA62655}" srcOrd="14" destOrd="0" presId="urn:microsoft.com/office/officeart/2008/layout/LinedList"/>
    <dgm:cxn modelId="{3E607606-7D1F-4444-B8B3-40BF39C8C626}" type="presParOf" srcId="{E5597DEF-745C-4128-9D3B-673ACA4BDCE3}" destId="{EC0B1095-6E17-4E5A-9F99-5D0F9052503B}" srcOrd="15" destOrd="0" presId="urn:microsoft.com/office/officeart/2008/layout/LinedList"/>
    <dgm:cxn modelId="{AC755DB9-B6DE-457A-8501-BC5F64DEE4C5}" type="presParOf" srcId="{EC0B1095-6E17-4E5A-9F99-5D0F9052503B}" destId="{60915A4C-0C5B-4653-BF52-2E1C2A2B47D8}" srcOrd="0" destOrd="0" presId="urn:microsoft.com/office/officeart/2008/layout/LinedList"/>
    <dgm:cxn modelId="{6B11379A-5F13-4D8C-8675-7CAD90A1302C}" type="presParOf" srcId="{EC0B1095-6E17-4E5A-9F99-5D0F9052503B}" destId="{F27E3860-3701-47CB-9BBE-E832D55D8D60}" srcOrd="1" destOrd="0" presId="urn:microsoft.com/office/officeart/2008/layout/LinedList"/>
    <dgm:cxn modelId="{36B048E7-415C-47A3-B1C0-B3994ECE7CA1}" type="presParOf" srcId="{E5597DEF-745C-4128-9D3B-673ACA4BDCE3}" destId="{2E65FCA5-D561-4C56-88A9-9651002F92BD}" srcOrd="16" destOrd="0" presId="urn:microsoft.com/office/officeart/2008/layout/LinedList"/>
    <dgm:cxn modelId="{856407C1-CF55-4727-BCBB-A573262043CE}" type="presParOf" srcId="{E5597DEF-745C-4128-9D3B-673ACA4BDCE3}" destId="{6F5B235A-7434-4FD9-B162-38F4183880C9}" srcOrd="17" destOrd="0" presId="urn:microsoft.com/office/officeart/2008/layout/LinedList"/>
    <dgm:cxn modelId="{F9392467-7215-4D8B-AB40-9670C3DB47E5}" type="presParOf" srcId="{6F5B235A-7434-4FD9-B162-38F4183880C9}" destId="{06AB8342-D5BC-47C5-8778-7B8165228B31}" srcOrd="0" destOrd="0" presId="urn:microsoft.com/office/officeart/2008/layout/LinedList"/>
    <dgm:cxn modelId="{BC218593-7BF8-4C6E-AB4F-45A191C24601}" type="presParOf" srcId="{6F5B235A-7434-4FD9-B162-38F4183880C9}" destId="{B2F49E05-1FA4-4476-BAD4-6FF0A7D8A17E}" srcOrd="1" destOrd="0" presId="urn:microsoft.com/office/officeart/2008/layout/LinedList"/>
    <dgm:cxn modelId="{746B4C4C-0F91-43C8-9D7A-C22F3C82E94C}" type="presParOf" srcId="{E5597DEF-745C-4128-9D3B-673ACA4BDCE3}" destId="{1D99B43D-FABC-4D52-A963-EA1336E02E62}" srcOrd="18" destOrd="0" presId="urn:microsoft.com/office/officeart/2008/layout/LinedList"/>
    <dgm:cxn modelId="{0DF469BC-DACF-44DC-A0D3-6BFFCD11EE8A}" type="presParOf" srcId="{E5597DEF-745C-4128-9D3B-673ACA4BDCE3}" destId="{EDC1C529-664B-4601-899E-D164EDE5F6C5}" srcOrd="19" destOrd="0" presId="urn:microsoft.com/office/officeart/2008/layout/LinedList"/>
    <dgm:cxn modelId="{B8E4D643-51BA-4A20-87F0-2C72B37AF6F5}" type="presParOf" srcId="{EDC1C529-664B-4601-899E-D164EDE5F6C5}" destId="{E7ED7E25-306E-4906-A470-1F8E0FBEBFF1}" srcOrd="0" destOrd="0" presId="urn:microsoft.com/office/officeart/2008/layout/LinedList"/>
    <dgm:cxn modelId="{77C3AD5B-F161-451F-9DEA-97C2710637ED}" type="presParOf" srcId="{EDC1C529-664B-4601-899E-D164EDE5F6C5}" destId="{435FF0B0-E336-43E7-BE6F-84065F06FA6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09E153-A4AF-48CF-A322-E76C5012560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3D86D0D-25C9-41D2-8642-373A15ED263C}">
      <dgm:prSet/>
      <dgm:spPr/>
      <dgm:t>
        <a:bodyPr/>
        <a:lstStyle/>
        <a:p>
          <a:r>
            <a:rPr lang="en-US"/>
            <a:t>Recommendation systems are becoming increasingly important in today’s extremely busy world. People are always short on time with the myriad tasks they need to accomplish in the limited 24 hours. Therefore, the recommendation systems are important as they help them make the right choices, without having to expend their cognitive resources.</a:t>
          </a:r>
        </a:p>
      </dgm:t>
    </dgm:pt>
    <dgm:pt modelId="{64175C19-9EC6-416B-8FEA-67B9057BE462}" type="parTrans" cxnId="{6631B0F1-AF6C-48B3-A721-E95F93EF18DA}">
      <dgm:prSet/>
      <dgm:spPr/>
      <dgm:t>
        <a:bodyPr/>
        <a:lstStyle/>
        <a:p>
          <a:endParaRPr lang="en-US"/>
        </a:p>
      </dgm:t>
    </dgm:pt>
    <dgm:pt modelId="{BECEE977-EC8E-4A44-BC61-73816FB281C3}" type="sibTrans" cxnId="{6631B0F1-AF6C-48B3-A721-E95F93EF18DA}">
      <dgm:prSet/>
      <dgm:spPr/>
      <dgm:t>
        <a:bodyPr/>
        <a:lstStyle/>
        <a:p>
          <a:endParaRPr lang="en-US"/>
        </a:p>
      </dgm:t>
    </dgm:pt>
    <dgm:pt modelId="{445E5D64-5ED1-44FF-B2B7-36CB28FFFDEA}">
      <dgm:prSet/>
      <dgm:spPr/>
      <dgm:t>
        <a:bodyPr/>
        <a:lstStyle/>
        <a:p>
          <a:r>
            <a:rPr lang="en-US"/>
            <a:t>The purpose of a recommendation system basically is to search for content that would be interesting to an individual. Moreover, it involves a number of factors(ratings, cast, genre, review) to create personalized lists of useful and interesting content specific to each user/individual</a:t>
          </a:r>
        </a:p>
      </dgm:t>
    </dgm:pt>
    <dgm:pt modelId="{3E808EEE-CC13-458F-8403-6F6AAC72F0D6}" type="parTrans" cxnId="{71EF36D9-55B9-4747-A576-8DE755BF3EDE}">
      <dgm:prSet/>
      <dgm:spPr/>
      <dgm:t>
        <a:bodyPr/>
        <a:lstStyle/>
        <a:p>
          <a:endParaRPr lang="en-US"/>
        </a:p>
      </dgm:t>
    </dgm:pt>
    <dgm:pt modelId="{984A0F1C-27F6-45AC-95CD-C4D4D20CD357}" type="sibTrans" cxnId="{71EF36D9-55B9-4747-A576-8DE755BF3EDE}">
      <dgm:prSet/>
      <dgm:spPr/>
      <dgm:t>
        <a:bodyPr/>
        <a:lstStyle/>
        <a:p>
          <a:endParaRPr lang="en-US"/>
        </a:p>
      </dgm:t>
    </dgm:pt>
    <dgm:pt modelId="{AF056356-2A44-4278-A3C4-509D1E12FDFA}" type="pres">
      <dgm:prSet presAssocID="{B909E153-A4AF-48CF-A322-E76C5012560E}" presName="root" presStyleCnt="0">
        <dgm:presLayoutVars>
          <dgm:dir/>
          <dgm:resizeHandles val="exact"/>
        </dgm:presLayoutVars>
      </dgm:prSet>
      <dgm:spPr/>
    </dgm:pt>
    <dgm:pt modelId="{9EED0B4B-3691-44BB-9396-1DAB78D83845}" type="pres">
      <dgm:prSet presAssocID="{63D86D0D-25C9-41D2-8642-373A15ED263C}" presName="compNode" presStyleCnt="0"/>
      <dgm:spPr/>
    </dgm:pt>
    <dgm:pt modelId="{DDF1ED12-F976-48E3-9641-325EC961A933}" type="pres">
      <dgm:prSet presAssocID="{63D86D0D-25C9-41D2-8642-373A15ED263C}" presName="bgRect" presStyleLbl="bgShp" presStyleIdx="0" presStyleCnt="2"/>
      <dgm:spPr/>
    </dgm:pt>
    <dgm:pt modelId="{6A9C432F-97C0-4BAA-9D75-69F6B971A5A2}" type="pres">
      <dgm:prSet presAssocID="{63D86D0D-25C9-41D2-8642-373A15ED263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90D8FC7-DCC8-497A-B5DD-EB49905F55AE}" type="pres">
      <dgm:prSet presAssocID="{63D86D0D-25C9-41D2-8642-373A15ED263C}" presName="spaceRect" presStyleCnt="0"/>
      <dgm:spPr/>
    </dgm:pt>
    <dgm:pt modelId="{21F6EA9F-75D0-470D-B483-ACABA6EC963F}" type="pres">
      <dgm:prSet presAssocID="{63D86D0D-25C9-41D2-8642-373A15ED263C}" presName="parTx" presStyleLbl="revTx" presStyleIdx="0" presStyleCnt="2">
        <dgm:presLayoutVars>
          <dgm:chMax val="0"/>
          <dgm:chPref val="0"/>
        </dgm:presLayoutVars>
      </dgm:prSet>
      <dgm:spPr/>
    </dgm:pt>
    <dgm:pt modelId="{083C8E80-1F0E-4559-AFA7-08C71C4028C9}" type="pres">
      <dgm:prSet presAssocID="{BECEE977-EC8E-4A44-BC61-73816FB281C3}" presName="sibTrans" presStyleCnt="0"/>
      <dgm:spPr/>
    </dgm:pt>
    <dgm:pt modelId="{D2C9AB20-9CEB-49BB-B378-0DBD53153369}" type="pres">
      <dgm:prSet presAssocID="{445E5D64-5ED1-44FF-B2B7-36CB28FFFDEA}" presName="compNode" presStyleCnt="0"/>
      <dgm:spPr/>
    </dgm:pt>
    <dgm:pt modelId="{825E06CE-F9FF-4D44-AF40-E536D0F7E1A5}" type="pres">
      <dgm:prSet presAssocID="{445E5D64-5ED1-44FF-B2B7-36CB28FFFDEA}" presName="bgRect" presStyleLbl="bgShp" presStyleIdx="1" presStyleCnt="2"/>
      <dgm:spPr/>
    </dgm:pt>
    <dgm:pt modelId="{3835C9AA-924B-4E38-996D-CFFA2E799C38}" type="pres">
      <dgm:prSet presAssocID="{445E5D64-5ED1-44FF-B2B7-36CB28FFFDE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1773121-81EE-49DA-B3D6-69D2B4EFA4BE}" type="pres">
      <dgm:prSet presAssocID="{445E5D64-5ED1-44FF-B2B7-36CB28FFFDEA}" presName="spaceRect" presStyleCnt="0"/>
      <dgm:spPr/>
    </dgm:pt>
    <dgm:pt modelId="{5376F2C2-C150-47D8-BAAC-4C9BA43A7A11}" type="pres">
      <dgm:prSet presAssocID="{445E5D64-5ED1-44FF-B2B7-36CB28FFFDEA}" presName="parTx" presStyleLbl="revTx" presStyleIdx="1" presStyleCnt="2">
        <dgm:presLayoutVars>
          <dgm:chMax val="0"/>
          <dgm:chPref val="0"/>
        </dgm:presLayoutVars>
      </dgm:prSet>
      <dgm:spPr/>
    </dgm:pt>
  </dgm:ptLst>
  <dgm:cxnLst>
    <dgm:cxn modelId="{1567E880-CAE3-4102-81D5-C7A12FF4D7C0}" type="presOf" srcId="{63D86D0D-25C9-41D2-8642-373A15ED263C}" destId="{21F6EA9F-75D0-470D-B483-ACABA6EC963F}" srcOrd="0" destOrd="0" presId="urn:microsoft.com/office/officeart/2018/2/layout/IconVerticalSolidList"/>
    <dgm:cxn modelId="{7A869D83-B70C-4CAA-A7FE-12BEA3C009F2}" type="presOf" srcId="{B909E153-A4AF-48CF-A322-E76C5012560E}" destId="{AF056356-2A44-4278-A3C4-509D1E12FDFA}" srcOrd="0" destOrd="0" presId="urn:microsoft.com/office/officeart/2018/2/layout/IconVerticalSolidList"/>
    <dgm:cxn modelId="{71EF36D9-55B9-4747-A576-8DE755BF3EDE}" srcId="{B909E153-A4AF-48CF-A322-E76C5012560E}" destId="{445E5D64-5ED1-44FF-B2B7-36CB28FFFDEA}" srcOrd="1" destOrd="0" parTransId="{3E808EEE-CC13-458F-8403-6F6AAC72F0D6}" sibTransId="{984A0F1C-27F6-45AC-95CD-C4D4D20CD357}"/>
    <dgm:cxn modelId="{B2E2B9EE-D72F-4D11-8C15-0BF44B2E6447}" type="presOf" srcId="{445E5D64-5ED1-44FF-B2B7-36CB28FFFDEA}" destId="{5376F2C2-C150-47D8-BAAC-4C9BA43A7A11}" srcOrd="0" destOrd="0" presId="urn:microsoft.com/office/officeart/2018/2/layout/IconVerticalSolidList"/>
    <dgm:cxn modelId="{6631B0F1-AF6C-48B3-A721-E95F93EF18DA}" srcId="{B909E153-A4AF-48CF-A322-E76C5012560E}" destId="{63D86D0D-25C9-41D2-8642-373A15ED263C}" srcOrd="0" destOrd="0" parTransId="{64175C19-9EC6-416B-8FEA-67B9057BE462}" sibTransId="{BECEE977-EC8E-4A44-BC61-73816FB281C3}"/>
    <dgm:cxn modelId="{AE7E6086-A187-4A2A-86CF-29D63E78D389}" type="presParOf" srcId="{AF056356-2A44-4278-A3C4-509D1E12FDFA}" destId="{9EED0B4B-3691-44BB-9396-1DAB78D83845}" srcOrd="0" destOrd="0" presId="urn:microsoft.com/office/officeart/2018/2/layout/IconVerticalSolidList"/>
    <dgm:cxn modelId="{2FC5E02D-CAB1-42E2-B1B7-2FE65D348632}" type="presParOf" srcId="{9EED0B4B-3691-44BB-9396-1DAB78D83845}" destId="{DDF1ED12-F976-48E3-9641-325EC961A933}" srcOrd="0" destOrd="0" presId="urn:microsoft.com/office/officeart/2018/2/layout/IconVerticalSolidList"/>
    <dgm:cxn modelId="{B52953AB-D682-4DA5-83EE-47EEE0866E4B}" type="presParOf" srcId="{9EED0B4B-3691-44BB-9396-1DAB78D83845}" destId="{6A9C432F-97C0-4BAA-9D75-69F6B971A5A2}" srcOrd="1" destOrd="0" presId="urn:microsoft.com/office/officeart/2018/2/layout/IconVerticalSolidList"/>
    <dgm:cxn modelId="{68688F2D-28D3-4C41-9901-49CA1A7A6D4E}" type="presParOf" srcId="{9EED0B4B-3691-44BB-9396-1DAB78D83845}" destId="{C90D8FC7-DCC8-497A-B5DD-EB49905F55AE}" srcOrd="2" destOrd="0" presId="urn:microsoft.com/office/officeart/2018/2/layout/IconVerticalSolidList"/>
    <dgm:cxn modelId="{B2569928-FF4A-4F59-8E7C-EA1AEE5824B8}" type="presParOf" srcId="{9EED0B4B-3691-44BB-9396-1DAB78D83845}" destId="{21F6EA9F-75D0-470D-B483-ACABA6EC963F}" srcOrd="3" destOrd="0" presId="urn:microsoft.com/office/officeart/2018/2/layout/IconVerticalSolidList"/>
    <dgm:cxn modelId="{1875A724-A292-45B6-A050-6C5113CC2F99}" type="presParOf" srcId="{AF056356-2A44-4278-A3C4-509D1E12FDFA}" destId="{083C8E80-1F0E-4559-AFA7-08C71C4028C9}" srcOrd="1" destOrd="0" presId="urn:microsoft.com/office/officeart/2018/2/layout/IconVerticalSolidList"/>
    <dgm:cxn modelId="{807911FC-4C90-4FBE-A4B7-F2743D8CF6F5}" type="presParOf" srcId="{AF056356-2A44-4278-A3C4-509D1E12FDFA}" destId="{D2C9AB20-9CEB-49BB-B378-0DBD53153369}" srcOrd="2" destOrd="0" presId="urn:microsoft.com/office/officeart/2018/2/layout/IconVerticalSolidList"/>
    <dgm:cxn modelId="{E564C0E0-1BE9-454E-9E67-FAC56B52C9E8}" type="presParOf" srcId="{D2C9AB20-9CEB-49BB-B378-0DBD53153369}" destId="{825E06CE-F9FF-4D44-AF40-E536D0F7E1A5}" srcOrd="0" destOrd="0" presId="urn:microsoft.com/office/officeart/2018/2/layout/IconVerticalSolidList"/>
    <dgm:cxn modelId="{249C88CA-02B8-4E86-A2EA-812F091FE278}" type="presParOf" srcId="{D2C9AB20-9CEB-49BB-B378-0DBD53153369}" destId="{3835C9AA-924B-4E38-996D-CFFA2E799C38}" srcOrd="1" destOrd="0" presId="urn:microsoft.com/office/officeart/2018/2/layout/IconVerticalSolidList"/>
    <dgm:cxn modelId="{596789D1-9D2C-4E50-A378-6E96DACB562A}" type="presParOf" srcId="{D2C9AB20-9CEB-49BB-B378-0DBD53153369}" destId="{91773121-81EE-49DA-B3D6-69D2B4EFA4BE}" srcOrd="2" destOrd="0" presId="urn:microsoft.com/office/officeart/2018/2/layout/IconVerticalSolidList"/>
    <dgm:cxn modelId="{5392F7E7-5B7B-4A83-A9E0-A98F170731A7}" type="presParOf" srcId="{D2C9AB20-9CEB-49BB-B378-0DBD53153369}" destId="{5376F2C2-C150-47D8-BAAC-4C9BA43A7A1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5393F2-AF74-4039-AE1A-AE831CD4181B}"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D8BF2A60-E2AA-4D56-8922-3073BB5B7EE0}">
      <dgm:prSet/>
      <dgm:spPr/>
      <dgm:t>
        <a:bodyPr/>
        <a:lstStyle/>
        <a:p>
          <a:r>
            <a:rPr lang="en-US"/>
            <a:t>25 May 2023</a:t>
          </a:r>
        </a:p>
      </dgm:t>
    </dgm:pt>
    <dgm:pt modelId="{7EB75A8A-1C44-41E1-9172-E1EE8D8EA592}" type="parTrans" cxnId="{03ED572A-903C-4EA7-A9CA-80848533FA66}">
      <dgm:prSet/>
      <dgm:spPr/>
      <dgm:t>
        <a:bodyPr/>
        <a:lstStyle/>
        <a:p>
          <a:endParaRPr lang="en-US"/>
        </a:p>
      </dgm:t>
    </dgm:pt>
    <dgm:pt modelId="{0DAC59F8-D4AD-4D9B-AACD-BB05328B93E7}" type="sibTrans" cxnId="{03ED572A-903C-4EA7-A9CA-80848533FA66}">
      <dgm:prSet/>
      <dgm:spPr/>
      <dgm:t>
        <a:bodyPr/>
        <a:lstStyle/>
        <a:p>
          <a:endParaRPr lang="en-US"/>
        </a:p>
      </dgm:t>
    </dgm:pt>
    <dgm:pt modelId="{3DE8030C-76AA-4901-A159-798ADEBD11B6}">
      <dgm:prSet/>
      <dgm:spPr/>
      <dgm:t>
        <a:bodyPr/>
        <a:lstStyle/>
        <a:p>
          <a:r>
            <a:rPr lang="en-US"/>
            <a:t>Data cleansing</a:t>
          </a:r>
        </a:p>
      </dgm:t>
    </dgm:pt>
    <dgm:pt modelId="{BBA6610D-14B4-49BB-9D09-83BA0A6D117F}" type="parTrans" cxnId="{8BF5606D-DB29-4313-9522-CF0C5CB5A5AA}">
      <dgm:prSet/>
      <dgm:spPr/>
      <dgm:t>
        <a:bodyPr/>
        <a:lstStyle/>
        <a:p>
          <a:endParaRPr lang="en-US"/>
        </a:p>
      </dgm:t>
    </dgm:pt>
    <dgm:pt modelId="{563D5771-53FD-4186-9350-0A1DE17FCDC4}" type="sibTrans" cxnId="{8BF5606D-DB29-4313-9522-CF0C5CB5A5AA}">
      <dgm:prSet/>
      <dgm:spPr/>
      <dgm:t>
        <a:bodyPr/>
        <a:lstStyle/>
        <a:p>
          <a:endParaRPr lang="en-US"/>
        </a:p>
      </dgm:t>
    </dgm:pt>
    <dgm:pt modelId="{F290E8EB-19F1-49C7-8EFA-692BF0BD1783}">
      <dgm:prSet/>
      <dgm:spPr/>
      <dgm:t>
        <a:bodyPr/>
        <a:lstStyle/>
        <a:p>
          <a:r>
            <a:rPr lang="en-US"/>
            <a:t>Data preprocessing</a:t>
          </a:r>
        </a:p>
      </dgm:t>
    </dgm:pt>
    <dgm:pt modelId="{F94EC540-52E1-4169-9583-87D6C9E39E72}" type="parTrans" cxnId="{15998869-D287-421F-B651-4756B2A59B7A}">
      <dgm:prSet/>
      <dgm:spPr/>
      <dgm:t>
        <a:bodyPr/>
        <a:lstStyle/>
        <a:p>
          <a:endParaRPr lang="en-US"/>
        </a:p>
      </dgm:t>
    </dgm:pt>
    <dgm:pt modelId="{F440DE6C-008E-40CC-BD68-64EBCBAC3114}" type="sibTrans" cxnId="{15998869-D287-421F-B651-4756B2A59B7A}">
      <dgm:prSet/>
      <dgm:spPr/>
      <dgm:t>
        <a:bodyPr/>
        <a:lstStyle/>
        <a:p>
          <a:endParaRPr lang="en-US"/>
        </a:p>
      </dgm:t>
    </dgm:pt>
    <dgm:pt modelId="{2D90200D-7169-4D37-8541-69F118C4C814}">
      <dgm:prSet/>
      <dgm:spPr/>
      <dgm:t>
        <a:bodyPr/>
        <a:lstStyle/>
        <a:p>
          <a:r>
            <a:rPr lang="en-US"/>
            <a:t>EDA</a:t>
          </a:r>
        </a:p>
      </dgm:t>
    </dgm:pt>
    <dgm:pt modelId="{BE3E1942-6139-45BB-A338-63D04AA114FC}" type="parTrans" cxnId="{504CC68A-EC7F-4BB3-89F4-8271431C6EDD}">
      <dgm:prSet/>
      <dgm:spPr/>
      <dgm:t>
        <a:bodyPr/>
        <a:lstStyle/>
        <a:p>
          <a:endParaRPr lang="en-US"/>
        </a:p>
      </dgm:t>
    </dgm:pt>
    <dgm:pt modelId="{96458B1F-1340-42D4-A62D-3F4A5CC5C8FC}" type="sibTrans" cxnId="{504CC68A-EC7F-4BB3-89F4-8271431C6EDD}">
      <dgm:prSet/>
      <dgm:spPr/>
      <dgm:t>
        <a:bodyPr/>
        <a:lstStyle/>
        <a:p>
          <a:endParaRPr lang="en-US"/>
        </a:p>
      </dgm:t>
    </dgm:pt>
    <dgm:pt modelId="{580B651B-3D14-4F68-B187-746384817493}">
      <dgm:prSet/>
      <dgm:spPr/>
      <dgm:t>
        <a:bodyPr/>
        <a:lstStyle/>
        <a:p>
          <a:r>
            <a:rPr lang="en-US"/>
            <a:t>27 May 2023</a:t>
          </a:r>
        </a:p>
      </dgm:t>
    </dgm:pt>
    <dgm:pt modelId="{9BE2A8C3-9E1D-4833-80CC-971A1C51650C}" type="parTrans" cxnId="{DED69A29-81D5-4979-9D3B-981F0CDFB715}">
      <dgm:prSet/>
      <dgm:spPr/>
      <dgm:t>
        <a:bodyPr/>
        <a:lstStyle/>
        <a:p>
          <a:endParaRPr lang="en-US"/>
        </a:p>
      </dgm:t>
    </dgm:pt>
    <dgm:pt modelId="{2684C324-5445-47EB-9779-43C49714FCCE}" type="sibTrans" cxnId="{DED69A29-81D5-4979-9D3B-981F0CDFB715}">
      <dgm:prSet/>
      <dgm:spPr/>
      <dgm:t>
        <a:bodyPr/>
        <a:lstStyle/>
        <a:p>
          <a:endParaRPr lang="en-US"/>
        </a:p>
      </dgm:t>
    </dgm:pt>
    <dgm:pt modelId="{D157D5BD-2DAB-4EA8-B0B5-2FDA2F815DBD}">
      <dgm:prSet/>
      <dgm:spPr/>
      <dgm:t>
        <a:bodyPr/>
        <a:lstStyle/>
        <a:p>
          <a:r>
            <a:rPr lang="en-US"/>
            <a:t>Building Model</a:t>
          </a:r>
        </a:p>
      </dgm:t>
    </dgm:pt>
    <dgm:pt modelId="{491D218C-590D-4E54-95FD-D275195273AD}" type="parTrans" cxnId="{2CA55C35-F828-4E1F-849B-52B379D58AB6}">
      <dgm:prSet/>
      <dgm:spPr/>
      <dgm:t>
        <a:bodyPr/>
        <a:lstStyle/>
        <a:p>
          <a:endParaRPr lang="en-US"/>
        </a:p>
      </dgm:t>
    </dgm:pt>
    <dgm:pt modelId="{AB99D3F8-28DF-41C9-925B-31CA8F7E96DD}" type="sibTrans" cxnId="{2CA55C35-F828-4E1F-849B-52B379D58AB6}">
      <dgm:prSet/>
      <dgm:spPr/>
      <dgm:t>
        <a:bodyPr/>
        <a:lstStyle/>
        <a:p>
          <a:endParaRPr lang="en-US"/>
        </a:p>
      </dgm:t>
    </dgm:pt>
    <dgm:pt modelId="{02B9A4FE-EBC0-4299-958D-793C81A722CC}">
      <dgm:prSet/>
      <dgm:spPr/>
      <dgm:t>
        <a:bodyPr/>
        <a:lstStyle/>
        <a:p>
          <a:r>
            <a:rPr lang="en-US"/>
            <a:t>29 May 2023</a:t>
          </a:r>
        </a:p>
      </dgm:t>
    </dgm:pt>
    <dgm:pt modelId="{800B8B52-51A4-4DA9-9746-C66F0038A485}" type="parTrans" cxnId="{415BDFFD-5620-4D9D-946E-B2E8A805EB39}">
      <dgm:prSet/>
      <dgm:spPr/>
      <dgm:t>
        <a:bodyPr/>
        <a:lstStyle/>
        <a:p>
          <a:endParaRPr lang="en-US"/>
        </a:p>
      </dgm:t>
    </dgm:pt>
    <dgm:pt modelId="{91867042-D214-44EA-905D-40080A528FA6}" type="sibTrans" cxnId="{415BDFFD-5620-4D9D-946E-B2E8A805EB39}">
      <dgm:prSet/>
      <dgm:spPr/>
      <dgm:t>
        <a:bodyPr/>
        <a:lstStyle/>
        <a:p>
          <a:endParaRPr lang="en-US"/>
        </a:p>
      </dgm:t>
    </dgm:pt>
    <dgm:pt modelId="{4321C4ED-D0D4-4561-AC23-B61579E8998B}">
      <dgm:prSet/>
      <dgm:spPr/>
      <dgm:t>
        <a:bodyPr/>
        <a:lstStyle/>
        <a:p>
          <a:r>
            <a:rPr lang="en-US"/>
            <a:t>Model Serialization and Deserialization</a:t>
          </a:r>
        </a:p>
      </dgm:t>
    </dgm:pt>
    <dgm:pt modelId="{B6080710-0154-4889-B310-E9FD92A0ECD7}" type="parTrans" cxnId="{3BDEF8AA-0A0A-415A-993C-2776E34F24C7}">
      <dgm:prSet/>
      <dgm:spPr/>
      <dgm:t>
        <a:bodyPr/>
        <a:lstStyle/>
        <a:p>
          <a:endParaRPr lang="en-US"/>
        </a:p>
      </dgm:t>
    </dgm:pt>
    <dgm:pt modelId="{DE07DD08-02F0-411E-999D-820029258167}" type="sibTrans" cxnId="{3BDEF8AA-0A0A-415A-993C-2776E34F24C7}">
      <dgm:prSet/>
      <dgm:spPr/>
      <dgm:t>
        <a:bodyPr/>
        <a:lstStyle/>
        <a:p>
          <a:endParaRPr lang="en-US"/>
        </a:p>
      </dgm:t>
    </dgm:pt>
    <dgm:pt modelId="{A50447DD-0E12-40DE-91E5-28DE839D5ECA}">
      <dgm:prSet/>
      <dgm:spPr/>
      <dgm:t>
        <a:bodyPr/>
        <a:lstStyle/>
        <a:p>
          <a:pPr rtl="0"/>
          <a:r>
            <a:rPr lang="en-US">
              <a:latin typeface="Tenorite"/>
            </a:rPr>
            <a:t>4 June 2023</a:t>
          </a:r>
          <a:endParaRPr lang="en-US"/>
        </a:p>
      </dgm:t>
    </dgm:pt>
    <dgm:pt modelId="{F2715CD2-A98B-4F1F-8C75-547FF4EF8A54}" type="parTrans" cxnId="{55AB18CC-B5BC-41A5-8766-0BAA226E9E2B}">
      <dgm:prSet/>
      <dgm:spPr/>
      <dgm:t>
        <a:bodyPr/>
        <a:lstStyle/>
        <a:p>
          <a:endParaRPr lang="en-US"/>
        </a:p>
      </dgm:t>
    </dgm:pt>
    <dgm:pt modelId="{930C4885-45AA-478A-8D7D-28C8E30C0C62}" type="sibTrans" cxnId="{55AB18CC-B5BC-41A5-8766-0BAA226E9E2B}">
      <dgm:prSet/>
      <dgm:spPr/>
      <dgm:t>
        <a:bodyPr/>
        <a:lstStyle/>
        <a:p>
          <a:endParaRPr lang="en-US"/>
        </a:p>
      </dgm:t>
    </dgm:pt>
    <dgm:pt modelId="{95D45CAA-12C5-40A9-9613-E85B8F5A0BEA}">
      <dgm:prSet/>
      <dgm:spPr/>
      <dgm:t>
        <a:bodyPr/>
        <a:lstStyle/>
        <a:p>
          <a:r>
            <a:rPr lang="en-US"/>
            <a:t>Deployment</a:t>
          </a:r>
        </a:p>
      </dgm:t>
    </dgm:pt>
    <dgm:pt modelId="{B83C4427-11AE-4A84-828C-BB783913DBE2}" type="parTrans" cxnId="{E245E1F7-6BEA-49D2-8050-A27A0FF998E4}">
      <dgm:prSet/>
      <dgm:spPr/>
      <dgm:t>
        <a:bodyPr/>
        <a:lstStyle/>
        <a:p>
          <a:endParaRPr lang="en-US"/>
        </a:p>
      </dgm:t>
    </dgm:pt>
    <dgm:pt modelId="{AA7026E7-6CF7-4872-9EC2-663051058CF8}" type="sibTrans" cxnId="{E245E1F7-6BEA-49D2-8050-A27A0FF998E4}">
      <dgm:prSet/>
      <dgm:spPr/>
      <dgm:t>
        <a:bodyPr/>
        <a:lstStyle/>
        <a:p>
          <a:endParaRPr lang="en-US"/>
        </a:p>
      </dgm:t>
    </dgm:pt>
    <dgm:pt modelId="{30E62990-0D7A-4782-A44C-AEBBDE4F0F36}">
      <dgm:prSet/>
      <dgm:spPr/>
      <dgm:t>
        <a:bodyPr/>
        <a:lstStyle/>
        <a:p>
          <a:pPr rtl="0"/>
          <a:r>
            <a:rPr lang="en-US">
              <a:latin typeface="Tenorite"/>
            </a:rPr>
            <a:t>5 June</a:t>
          </a:r>
          <a:r>
            <a:rPr lang="en-US"/>
            <a:t> 2023</a:t>
          </a:r>
        </a:p>
      </dgm:t>
    </dgm:pt>
    <dgm:pt modelId="{80546F6D-55E6-43D4-924C-E3D3FFE5B753}" type="parTrans" cxnId="{5ED7FFCF-064A-48CE-8872-CFBF683474A9}">
      <dgm:prSet/>
      <dgm:spPr/>
      <dgm:t>
        <a:bodyPr/>
        <a:lstStyle/>
        <a:p>
          <a:endParaRPr lang="en-US"/>
        </a:p>
      </dgm:t>
    </dgm:pt>
    <dgm:pt modelId="{7D0C1849-9B50-45EF-99F1-A0495CD7B832}" type="sibTrans" cxnId="{5ED7FFCF-064A-48CE-8872-CFBF683474A9}">
      <dgm:prSet/>
      <dgm:spPr/>
      <dgm:t>
        <a:bodyPr/>
        <a:lstStyle/>
        <a:p>
          <a:endParaRPr lang="en-US"/>
        </a:p>
      </dgm:t>
    </dgm:pt>
    <dgm:pt modelId="{E49E8D68-A3D5-4CDB-9AEC-30A39E7E7781}">
      <dgm:prSet/>
      <dgm:spPr/>
      <dgm:t>
        <a:bodyPr/>
        <a:lstStyle/>
        <a:p>
          <a:r>
            <a:rPr lang="en-US"/>
            <a:t>Final Report Generation</a:t>
          </a:r>
        </a:p>
      </dgm:t>
    </dgm:pt>
    <dgm:pt modelId="{9DA19825-431B-4D21-A8BE-DE9052AD34F2}" type="parTrans" cxnId="{517FFD31-83B0-4546-9484-B05042C8C1D9}">
      <dgm:prSet/>
      <dgm:spPr/>
      <dgm:t>
        <a:bodyPr/>
        <a:lstStyle/>
        <a:p>
          <a:endParaRPr lang="en-US"/>
        </a:p>
      </dgm:t>
    </dgm:pt>
    <dgm:pt modelId="{67C59203-43C7-41AA-9A55-2B03C70F33D2}" type="sibTrans" cxnId="{517FFD31-83B0-4546-9484-B05042C8C1D9}">
      <dgm:prSet/>
      <dgm:spPr/>
      <dgm:t>
        <a:bodyPr/>
        <a:lstStyle/>
        <a:p>
          <a:endParaRPr lang="en-US"/>
        </a:p>
      </dgm:t>
    </dgm:pt>
    <dgm:pt modelId="{C1B5392D-51AB-4DFE-AB57-9C52F576DE04}" type="pres">
      <dgm:prSet presAssocID="{A15393F2-AF74-4039-AE1A-AE831CD4181B}" presName="Name0" presStyleCnt="0">
        <dgm:presLayoutVars>
          <dgm:chMax/>
          <dgm:chPref/>
          <dgm:animLvl val="lvl"/>
        </dgm:presLayoutVars>
      </dgm:prSet>
      <dgm:spPr/>
    </dgm:pt>
    <dgm:pt modelId="{B4FAC0AE-AED9-4AAA-86C8-E92FCF48F5F7}" type="pres">
      <dgm:prSet presAssocID="{D8BF2A60-E2AA-4D56-8922-3073BB5B7EE0}" presName="composite1" presStyleCnt="0"/>
      <dgm:spPr/>
    </dgm:pt>
    <dgm:pt modelId="{B7923480-34D4-40D7-9C8A-65B2C587AE81}" type="pres">
      <dgm:prSet presAssocID="{D8BF2A60-E2AA-4D56-8922-3073BB5B7EE0}" presName="parent1" presStyleLbl="alignNode1" presStyleIdx="0" presStyleCnt="5">
        <dgm:presLayoutVars>
          <dgm:chMax val="1"/>
          <dgm:chPref val="1"/>
          <dgm:bulletEnabled val="1"/>
        </dgm:presLayoutVars>
      </dgm:prSet>
      <dgm:spPr/>
    </dgm:pt>
    <dgm:pt modelId="{1ED95B42-7129-490E-9457-3358F8128148}" type="pres">
      <dgm:prSet presAssocID="{D8BF2A60-E2AA-4D56-8922-3073BB5B7EE0}" presName="Childtext1" presStyleLbl="revTx" presStyleIdx="0" presStyleCnt="5">
        <dgm:presLayoutVars>
          <dgm:bulletEnabled val="1"/>
        </dgm:presLayoutVars>
      </dgm:prSet>
      <dgm:spPr/>
    </dgm:pt>
    <dgm:pt modelId="{F714A06C-DD8C-4149-9D77-B6A46DC54AF0}" type="pres">
      <dgm:prSet presAssocID="{D8BF2A60-E2AA-4D56-8922-3073BB5B7EE0}" presName="ConnectLine1" presStyleLbl="sibTrans1D1" presStyleIdx="0" presStyleCnt="5"/>
      <dgm:spPr>
        <a:noFill/>
        <a:ln w="6350" cap="flat" cmpd="sng" algn="ctr">
          <a:solidFill>
            <a:schemeClr val="accent1">
              <a:hueOff val="0"/>
              <a:satOff val="0"/>
              <a:lumOff val="0"/>
              <a:alphaOff val="0"/>
            </a:schemeClr>
          </a:solidFill>
          <a:prstDash val="dash"/>
          <a:miter lim="800000"/>
        </a:ln>
        <a:effectLst/>
      </dgm:spPr>
    </dgm:pt>
    <dgm:pt modelId="{FF7935F2-67F3-4D23-9C6A-C211E183E07E}" type="pres">
      <dgm:prSet presAssocID="{D8BF2A60-E2AA-4D56-8922-3073BB5B7EE0}" presName="ConnectLineEnd1" presStyleLbl="lnNode1" presStyleIdx="0" presStyleCnt="5"/>
      <dgm:spPr/>
    </dgm:pt>
    <dgm:pt modelId="{50FDFCAB-08B2-441F-B31C-FBDB3F1B0608}" type="pres">
      <dgm:prSet presAssocID="{D8BF2A60-E2AA-4D56-8922-3073BB5B7EE0}" presName="EmptyPane1" presStyleCnt="0"/>
      <dgm:spPr/>
    </dgm:pt>
    <dgm:pt modelId="{240648E8-8C5B-4907-BEFB-59CAD41CB293}" type="pres">
      <dgm:prSet presAssocID="{0DAC59F8-D4AD-4D9B-AACD-BB05328B93E7}" presName="spaceBetweenRectangles1" presStyleCnt="0"/>
      <dgm:spPr/>
    </dgm:pt>
    <dgm:pt modelId="{76D93365-C008-45D7-8603-5B7BA2CCFE80}" type="pres">
      <dgm:prSet presAssocID="{580B651B-3D14-4F68-B187-746384817493}" presName="composite1" presStyleCnt="0"/>
      <dgm:spPr/>
    </dgm:pt>
    <dgm:pt modelId="{93B36E0D-5ED8-4656-A0A1-9EA65E8786CA}" type="pres">
      <dgm:prSet presAssocID="{580B651B-3D14-4F68-B187-746384817493}" presName="parent1" presStyleLbl="alignNode1" presStyleIdx="1" presStyleCnt="5">
        <dgm:presLayoutVars>
          <dgm:chMax val="1"/>
          <dgm:chPref val="1"/>
          <dgm:bulletEnabled val="1"/>
        </dgm:presLayoutVars>
      </dgm:prSet>
      <dgm:spPr/>
    </dgm:pt>
    <dgm:pt modelId="{2EA8ABCA-1602-4F8C-8313-B087034C5B9E}" type="pres">
      <dgm:prSet presAssocID="{580B651B-3D14-4F68-B187-746384817493}" presName="Childtext1" presStyleLbl="revTx" presStyleIdx="1" presStyleCnt="5">
        <dgm:presLayoutVars>
          <dgm:bulletEnabled val="1"/>
        </dgm:presLayoutVars>
      </dgm:prSet>
      <dgm:spPr/>
    </dgm:pt>
    <dgm:pt modelId="{C29D33CB-E257-401C-8463-E1AAD28F0A16}" type="pres">
      <dgm:prSet presAssocID="{580B651B-3D14-4F68-B187-746384817493}" presName="ConnectLine1" presStyleLbl="sibTrans1D1" presStyleIdx="1" presStyleCnt="5"/>
      <dgm:spPr>
        <a:noFill/>
        <a:ln w="6350" cap="flat" cmpd="sng" algn="ctr">
          <a:solidFill>
            <a:schemeClr val="accent1">
              <a:hueOff val="0"/>
              <a:satOff val="0"/>
              <a:lumOff val="0"/>
              <a:alphaOff val="0"/>
            </a:schemeClr>
          </a:solidFill>
          <a:prstDash val="dash"/>
          <a:miter lim="800000"/>
        </a:ln>
        <a:effectLst/>
      </dgm:spPr>
    </dgm:pt>
    <dgm:pt modelId="{4205C52B-87D3-4448-93D1-6A858B31309E}" type="pres">
      <dgm:prSet presAssocID="{580B651B-3D14-4F68-B187-746384817493}" presName="ConnectLineEnd1" presStyleLbl="lnNode1" presStyleIdx="1" presStyleCnt="5"/>
      <dgm:spPr/>
    </dgm:pt>
    <dgm:pt modelId="{863D5441-22C6-4C9D-AE6E-118AF4DCBBBD}" type="pres">
      <dgm:prSet presAssocID="{580B651B-3D14-4F68-B187-746384817493}" presName="EmptyPane1" presStyleCnt="0"/>
      <dgm:spPr/>
    </dgm:pt>
    <dgm:pt modelId="{43B5A4D0-3E77-4620-B9AA-A948D1322DF5}" type="pres">
      <dgm:prSet presAssocID="{2684C324-5445-47EB-9779-43C49714FCCE}" presName="spaceBetweenRectangles1" presStyleCnt="0"/>
      <dgm:spPr/>
    </dgm:pt>
    <dgm:pt modelId="{8BC87041-573F-40FA-A757-356A5A46E0DA}" type="pres">
      <dgm:prSet presAssocID="{02B9A4FE-EBC0-4299-958D-793C81A722CC}" presName="composite1" presStyleCnt="0"/>
      <dgm:spPr/>
    </dgm:pt>
    <dgm:pt modelId="{86E8A518-BB4F-424A-A31E-33F1A0CA6827}" type="pres">
      <dgm:prSet presAssocID="{02B9A4FE-EBC0-4299-958D-793C81A722CC}" presName="parent1" presStyleLbl="alignNode1" presStyleIdx="2" presStyleCnt="5">
        <dgm:presLayoutVars>
          <dgm:chMax val="1"/>
          <dgm:chPref val="1"/>
          <dgm:bulletEnabled val="1"/>
        </dgm:presLayoutVars>
      </dgm:prSet>
      <dgm:spPr/>
    </dgm:pt>
    <dgm:pt modelId="{83D58199-50C7-41E8-B963-BEB3F17AD96E}" type="pres">
      <dgm:prSet presAssocID="{02B9A4FE-EBC0-4299-958D-793C81A722CC}" presName="Childtext1" presStyleLbl="revTx" presStyleIdx="2" presStyleCnt="5">
        <dgm:presLayoutVars>
          <dgm:bulletEnabled val="1"/>
        </dgm:presLayoutVars>
      </dgm:prSet>
      <dgm:spPr/>
    </dgm:pt>
    <dgm:pt modelId="{0BDA592B-7BCB-4A3A-95C3-743D716553CB}" type="pres">
      <dgm:prSet presAssocID="{02B9A4FE-EBC0-4299-958D-793C81A722CC}" presName="ConnectLine1" presStyleLbl="sibTrans1D1" presStyleIdx="2" presStyleCnt="5"/>
      <dgm:spPr>
        <a:noFill/>
        <a:ln w="6350" cap="flat" cmpd="sng" algn="ctr">
          <a:solidFill>
            <a:schemeClr val="accent1">
              <a:hueOff val="0"/>
              <a:satOff val="0"/>
              <a:lumOff val="0"/>
              <a:alphaOff val="0"/>
            </a:schemeClr>
          </a:solidFill>
          <a:prstDash val="dash"/>
          <a:miter lim="800000"/>
        </a:ln>
        <a:effectLst/>
      </dgm:spPr>
    </dgm:pt>
    <dgm:pt modelId="{3AEF3190-BE73-4F50-8DCB-FD33476B8E32}" type="pres">
      <dgm:prSet presAssocID="{02B9A4FE-EBC0-4299-958D-793C81A722CC}" presName="ConnectLineEnd1" presStyleLbl="lnNode1" presStyleIdx="2" presStyleCnt="5"/>
      <dgm:spPr/>
    </dgm:pt>
    <dgm:pt modelId="{F24AB5EE-0AC8-47DC-81B5-B87BF4B6C77E}" type="pres">
      <dgm:prSet presAssocID="{02B9A4FE-EBC0-4299-958D-793C81A722CC}" presName="EmptyPane1" presStyleCnt="0"/>
      <dgm:spPr/>
    </dgm:pt>
    <dgm:pt modelId="{29AFE95C-44AB-4C9A-9960-EED5EA54A9DF}" type="pres">
      <dgm:prSet presAssocID="{91867042-D214-44EA-905D-40080A528FA6}" presName="spaceBetweenRectangles1" presStyleCnt="0"/>
      <dgm:spPr/>
    </dgm:pt>
    <dgm:pt modelId="{2CF37BE3-1D14-4227-9315-7DAB3AF72479}" type="pres">
      <dgm:prSet presAssocID="{A50447DD-0E12-40DE-91E5-28DE839D5ECA}" presName="composite1" presStyleCnt="0"/>
      <dgm:spPr/>
    </dgm:pt>
    <dgm:pt modelId="{9F1B19AB-79B2-439D-935F-ABF2A9BFAB38}" type="pres">
      <dgm:prSet presAssocID="{A50447DD-0E12-40DE-91E5-28DE839D5ECA}" presName="parent1" presStyleLbl="alignNode1" presStyleIdx="3" presStyleCnt="5">
        <dgm:presLayoutVars>
          <dgm:chMax val="1"/>
          <dgm:chPref val="1"/>
          <dgm:bulletEnabled val="1"/>
        </dgm:presLayoutVars>
      </dgm:prSet>
      <dgm:spPr/>
    </dgm:pt>
    <dgm:pt modelId="{D2E1D5DF-D240-46C1-971F-CA3C555F5C63}" type="pres">
      <dgm:prSet presAssocID="{A50447DD-0E12-40DE-91E5-28DE839D5ECA}" presName="Childtext1" presStyleLbl="revTx" presStyleIdx="3" presStyleCnt="5">
        <dgm:presLayoutVars>
          <dgm:bulletEnabled val="1"/>
        </dgm:presLayoutVars>
      </dgm:prSet>
      <dgm:spPr/>
    </dgm:pt>
    <dgm:pt modelId="{C93A09AE-3D78-4F3F-900A-A578C6B3D548}" type="pres">
      <dgm:prSet presAssocID="{A50447DD-0E12-40DE-91E5-28DE839D5ECA}" presName="ConnectLine1" presStyleLbl="sibTrans1D1" presStyleIdx="3" presStyleCnt="5"/>
      <dgm:spPr>
        <a:noFill/>
        <a:ln w="6350" cap="flat" cmpd="sng" algn="ctr">
          <a:solidFill>
            <a:schemeClr val="accent1">
              <a:hueOff val="0"/>
              <a:satOff val="0"/>
              <a:lumOff val="0"/>
              <a:alphaOff val="0"/>
            </a:schemeClr>
          </a:solidFill>
          <a:prstDash val="dash"/>
          <a:miter lim="800000"/>
        </a:ln>
        <a:effectLst/>
      </dgm:spPr>
    </dgm:pt>
    <dgm:pt modelId="{E4C3EAEB-F3C2-4E75-91DB-6EF00F83D03F}" type="pres">
      <dgm:prSet presAssocID="{A50447DD-0E12-40DE-91E5-28DE839D5ECA}" presName="ConnectLineEnd1" presStyleLbl="lnNode1" presStyleIdx="3" presStyleCnt="5"/>
      <dgm:spPr/>
    </dgm:pt>
    <dgm:pt modelId="{334428FF-FB41-47FC-BEEA-905ED84E23EC}" type="pres">
      <dgm:prSet presAssocID="{A50447DD-0E12-40DE-91E5-28DE839D5ECA}" presName="EmptyPane1" presStyleCnt="0"/>
      <dgm:spPr/>
    </dgm:pt>
    <dgm:pt modelId="{5C0F6DB7-2FB2-4A52-A2E4-4630A454A174}" type="pres">
      <dgm:prSet presAssocID="{930C4885-45AA-478A-8D7D-28C8E30C0C62}" presName="spaceBetweenRectangles1" presStyleCnt="0"/>
      <dgm:spPr/>
    </dgm:pt>
    <dgm:pt modelId="{6E32C7F3-A36C-4410-B749-6D03FEF77ACC}" type="pres">
      <dgm:prSet presAssocID="{30E62990-0D7A-4782-A44C-AEBBDE4F0F36}" presName="composite1" presStyleCnt="0"/>
      <dgm:spPr/>
    </dgm:pt>
    <dgm:pt modelId="{9F1E66E6-A3E1-4F79-825D-ED9AAA3FDEAA}" type="pres">
      <dgm:prSet presAssocID="{30E62990-0D7A-4782-A44C-AEBBDE4F0F36}" presName="parent1" presStyleLbl="alignNode1" presStyleIdx="4" presStyleCnt="5">
        <dgm:presLayoutVars>
          <dgm:chMax val="1"/>
          <dgm:chPref val="1"/>
          <dgm:bulletEnabled val="1"/>
        </dgm:presLayoutVars>
      </dgm:prSet>
      <dgm:spPr/>
    </dgm:pt>
    <dgm:pt modelId="{7F103098-8B43-4AE7-858E-57C7910A4F74}" type="pres">
      <dgm:prSet presAssocID="{30E62990-0D7A-4782-A44C-AEBBDE4F0F36}" presName="Childtext1" presStyleLbl="revTx" presStyleIdx="4" presStyleCnt="5">
        <dgm:presLayoutVars>
          <dgm:bulletEnabled val="1"/>
        </dgm:presLayoutVars>
      </dgm:prSet>
      <dgm:spPr/>
    </dgm:pt>
    <dgm:pt modelId="{7A66892C-D9C9-4F3A-8360-1A94F5033A77}" type="pres">
      <dgm:prSet presAssocID="{30E62990-0D7A-4782-A44C-AEBBDE4F0F36}" presName="ConnectLine1" presStyleLbl="sibTrans1D1" presStyleIdx="4" presStyleCnt="5"/>
      <dgm:spPr>
        <a:noFill/>
        <a:ln w="6350" cap="flat" cmpd="sng" algn="ctr">
          <a:solidFill>
            <a:schemeClr val="accent1">
              <a:hueOff val="0"/>
              <a:satOff val="0"/>
              <a:lumOff val="0"/>
              <a:alphaOff val="0"/>
            </a:schemeClr>
          </a:solidFill>
          <a:prstDash val="dash"/>
          <a:miter lim="800000"/>
        </a:ln>
        <a:effectLst/>
      </dgm:spPr>
    </dgm:pt>
    <dgm:pt modelId="{B4159620-704C-4F41-A99C-2FD73AE4C9D9}" type="pres">
      <dgm:prSet presAssocID="{30E62990-0D7A-4782-A44C-AEBBDE4F0F36}" presName="ConnectLineEnd1" presStyleLbl="lnNode1" presStyleIdx="4" presStyleCnt="5"/>
      <dgm:spPr/>
    </dgm:pt>
    <dgm:pt modelId="{7E104B4A-C4B9-4D02-B6E8-4CFD22F7010F}" type="pres">
      <dgm:prSet presAssocID="{30E62990-0D7A-4782-A44C-AEBBDE4F0F36}" presName="EmptyPane1" presStyleCnt="0"/>
      <dgm:spPr/>
    </dgm:pt>
  </dgm:ptLst>
  <dgm:cxnLst>
    <dgm:cxn modelId="{DED69A29-81D5-4979-9D3B-981F0CDFB715}" srcId="{A15393F2-AF74-4039-AE1A-AE831CD4181B}" destId="{580B651B-3D14-4F68-B187-746384817493}" srcOrd="1" destOrd="0" parTransId="{9BE2A8C3-9E1D-4833-80CC-971A1C51650C}" sibTransId="{2684C324-5445-47EB-9779-43C49714FCCE}"/>
    <dgm:cxn modelId="{03ED572A-903C-4EA7-A9CA-80848533FA66}" srcId="{A15393F2-AF74-4039-AE1A-AE831CD4181B}" destId="{D8BF2A60-E2AA-4D56-8922-3073BB5B7EE0}" srcOrd="0" destOrd="0" parTransId="{7EB75A8A-1C44-41E1-9172-E1EE8D8EA592}" sibTransId="{0DAC59F8-D4AD-4D9B-AACD-BB05328B93E7}"/>
    <dgm:cxn modelId="{517FFD31-83B0-4546-9484-B05042C8C1D9}" srcId="{30E62990-0D7A-4782-A44C-AEBBDE4F0F36}" destId="{E49E8D68-A3D5-4CDB-9AEC-30A39E7E7781}" srcOrd="0" destOrd="0" parTransId="{9DA19825-431B-4D21-A8BE-DE9052AD34F2}" sibTransId="{67C59203-43C7-41AA-9A55-2B03C70F33D2}"/>
    <dgm:cxn modelId="{2CA55C35-F828-4E1F-849B-52B379D58AB6}" srcId="{580B651B-3D14-4F68-B187-746384817493}" destId="{D157D5BD-2DAB-4EA8-B0B5-2FDA2F815DBD}" srcOrd="0" destOrd="0" parTransId="{491D218C-590D-4E54-95FD-D275195273AD}" sibTransId="{AB99D3F8-28DF-41C9-925B-31CA8F7E96DD}"/>
    <dgm:cxn modelId="{67E7813A-5D64-4FCB-96B2-172BAC52CB67}" type="presOf" srcId="{A50447DD-0E12-40DE-91E5-28DE839D5ECA}" destId="{9F1B19AB-79B2-439D-935F-ABF2A9BFAB38}" srcOrd="0" destOrd="0" presId="urn:microsoft.com/office/officeart/2016/7/layout/RoundedRectangleTimeline"/>
    <dgm:cxn modelId="{1459B25D-A0F5-4EE4-9B79-6B3965F4BA37}" type="presOf" srcId="{D8BF2A60-E2AA-4D56-8922-3073BB5B7EE0}" destId="{B7923480-34D4-40D7-9C8A-65B2C587AE81}" srcOrd="0" destOrd="0" presId="urn:microsoft.com/office/officeart/2016/7/layout/RoundedRectangleTimeline"/>
    <dgm:cxn modelId="{57E55A44-17A0-4484-AF0C-EB22E9A57D4F}" type="presOf" srcId="{D157D5BD-2DAB-4EA8-B0B5-2FDA2F815DBD}" destId="{2EA8ABCA-1602-4F8C-8313-B087034C5B9E}" srcOrd="0" destOrd="0" presId="urn:microsoft.com/office/officeart/2016/7/layout/RoundedRectangleTimeline"/>
    <dgm:cxn modelId="{15998869-D287-421F-B651-4756B2A59B7A}" srcId="{D8BF2A60-E2AA-4D56-8922-3073BB5B7EE0}" destId="{F290E8EB-19F1-49C7-8EFA-692BF0BD1783}" srcOrd="1" destOrd="0" parTransId="{F94EC540-52E1-4169-9583-87D6C9E39E72}" sibTransId="{F440DE6C-008E-40CC-BD68-64EBCBAC3114}"/>
    <dgm:cxn modelId="{8BF5606D-DB29-4313-9522-CF0C5CB5A5AA}" srcId="{D8BF2A60-E2AA-4D56-8922-3073BB5B7EE0}" destId="{3DE8030C-76AA-4901-A159-798ADEBD11B6}" srcOrd="0" destOrd="0" parTransId="{BBA6610D-14B4-49BB-9D09-83BA0A6D117F}" sibTransId="{563D5771-53FD-4186-9350-0A1DE17FCDC4}"/>
    <dgm:cxn modelId="{69226A81-1ED0-4336-9843-D9C05A5DC35B}" type="presOf" srcId="{E49E8D68-A3D5-4CDB-9AEC-30A39E7E7781}" destId="{7F103098-8B43-4AE7-858E-57C7910A4F74}" srcOrd="0" destOrd="0" presId="urn:microsoft.com/office/officeart/2016/7/layout/RoundedRectangleTimeline"/>
    <dgm:cxn modelId="{504CC68A-EC7F-4BB3-89F4-8271431C6EDD}" srcId="{D8BF2A60-E2AA-4D56-8922-3073BB5B7EE0}" destId="{2D90200D-7169-4D37-8541-69F118C4C814}" srcOrd="2" destOrd="0" parTransId="{BE3E1942-6139-45BB-A338-63D04AA114FC}" sibTransId="{96458B1F-1340-42D4-A62D-3F4A5CC5C8FC}"/>
    <dgm:cxn modelId="{1A61D898-B39C-429F-8F1B-01DFC7FA6C90}" type="presOf" srcId="{30E62990-0D7A-4782-A44C-AEBBDE4F0F36}" destId="{9F1E66E6-A3E1-4F79-825D-ED9AAA3FDEAA}" srcOrd="0" destOrd="0" presId="urn:microsoft.com/office/officeart/2016/7/layout/RoundedRectangleTimeline"/>
    <dgm:cxn modelId="{3BDEF8AA-0A0A-415A-993C-2776E34F24C7}" srcId="{02B9A4FE-EBC0-4299-958D-793C81A722CC}" destId="{4321C4ED-D0D4-4561-AC23-B61579E8998B}" srcOrd="0" destOrd="0" parTransId="{B6080710-0154-4889-B310-E9FD92A0ECD7}" sibTransId="{DE07DD08-02F0-411E-999D-820029258167}"/>
    <dgm:cxn modelId="{C1AC8CAD-E416-493F-A395-05324806F859}" type="presOf" srcId="{4321C4ED-D0D4-4561-AC23-B61579E8998B}" destId="{83D58199-50C7-41E8-B963-BEB3F17AD96E}" srcOrd="0" destOrd="0" presId="urn:microsoft.com/office/officeart/2016/7/layout/RoundedRectangleTimeline"/>
    <dgm:cxn modelId="{F50EB5BF-51B0-4A6C-812E-0BCAB9E0909D}" type="presOf" srcId="{95D45CAA-12C5-40A9-9613-E85B8F5A0BEA}" destId="{D2E1D5DF-D240-46C1-971F-CA3C555F5C63}" srcOrd="0" destOrd="0" presId="urn:microsoft.com/office/officeart/2016/7/layout/RoundedRectangleTimeline"/>
    <dgm:cxn modelId="{A7DFAEC2-1DF4-46AD-9B14-4F940A37BA3E}" type="presOf" srcId="{A15393F2-AF74-4039-AE1A-AE831CD4181B}" destId="{C1B5392D-51AB-4DFE-AB57-9C52F576DE04}" srcOrd="0" destOrd="0" presId="urn:microsoft.com/office/officeart/2016/7/layout/RoundedRectangleTimeline"/>
    <dgm:cxn modelId="{5DC362C5-536B-4D7E-BA64-860902FA4E5F}" type="presOf" srcId="{F290E8EB-19F1-49C7-8EFA-692BF0BD1783}" destId="{1ED95B42-7129-490E-9457-3358F8128148}" srcOrd="0" destOrd="1" presId="urn:microsoft.com/office/officeart/2016/7/layout/RoundedRectangleTimeline"/>
    <dgm:cxn modelId="{8D77F0C8-857E-4140-B4F5-486DC834943A}" type="presOf" srcId="{2D90200D-7169-4D37-8541-69F118C4C814}" destId="{1ED95B42-7129-490E-9457-3358F8128148}" srcOrd="0" destOrd="2" presId="urn:microsoft.com/office/officeart/2016/7/layout/RoundedRectangleTimeline"/>
    <dgm:cxn modelId="{A3AEEEC9-D1BE-4658-BF5C-70BB1B2D48FF}" type="presOf" srcId="{3DE8030C-76AA-4901-A159-798ADEBD11B6}" destId="{1ED95B42-7129-490E-9457-3358F8128148}" srcOrd="0" destOrd="0" presId="urn:microsoft.com/office/officeart/2016/7/layout/RoundedRectangleTimeline"/>
    <dgm:cxn modelId="{B3E4B8CA-A781-4862-ACA6-0AE2534FC2CF}" type="presOf" srcId="{580B651B-3D14-4F68-B187-746384817493}" destId="{93B36E0D-5ED8-4656-A0A1-9EA65E8786CA}" srcOrd="0" destOrd="0" presId="urn:microsoft.com/office/officeart/2016/7/layout/RoundedRectangleTimeline"/>
    <dgm:cxn modelId="{55AB18CC-B5BC-41A5-8766-0BAA226E9E2B}" srcId="{A15393F2-AF74-4039-AE1A-AE831CD4181B}" destId="{A50447DD-0E12-40DE-91E5-28DE839D5ECA}" srcOrd="3" destOrd="0" parTransId="{F2715CD2-A98B-4F1F-8C75-547FF4EF8A54}" sibTransId="{930C4885-45AA-478A-8D7D-28C8E30C0C62}"/>
    <dgm:cxn modelId="{5ED7FFCF-064A-48CE-8872-CFBF683474A9}" srcId="{A15393F2-AF74-4039-AE1A-AE831CD4181B}" destId="{30E62990-0D7A-4782-A44C-AEBBDE4F0F36}" srcOrd="4" destOrd="0" parTransId="{80546F6D-55E6-43D4-924C-E3D3FFE5B753}" sibTransId="{7D0C1849-9B50-45EF-99F1-A0495CD7B832}"/>
    <dgm:cxn modelId="{A8EBFBD7-A455-48A8-9D7E-D76C637254C3}" type="presOf" srcId="{02B9A4FE-EBC0-4299-958D-793C81A722CC}" destId="{86E8A518-BB4F-424A-A31E-33F1A0CA6827}" srcOrd="0" destOrd="0" presId="urn:microsoft.com/office/officeart/2016/7/layout/RoundedRectangleTimeline"/>
    <dgm:cxn modelId="{E245E1F7-6BEA-49D2-8050-A27A0FF998E4}" srcId="{A50447DD-0E12-40DE-91E5-28DE839D5ECA}" destId="{95D45CAA-12C5-40A9-9613-E85B8F5A0BEA}" srcOrd="0" destOrd="0" parTransId="{B83C4427-11AE-4A84-828C-BB783913DBE2}" sibTransId="{AA7026E7-6CF7-4872-9EC2-663051058CF8}"/>
    <dgm:cxn modelId="{415BDFFD-5620-4D9D-946E-B2E8A805EB39}" srcId="{A15393F2-AF74-4039-AE1A-AE831CD4181B}" destId="{02B9A4FE-EBC0-4299-958D-793C81A722CC}" srcOrd="2" destOrd="0" parTransId="{800B8B52-51A4-4DA9-9746-C66F0038A485}" sibTransId="{91867042-D214-44EA-905D-40080A528FA6}"/>
    <dgm:cxn modelId="{7A4A0945-7C91-403E-9A98-B7554B0C2A03}" type="presParOf" srcId="{C1B5392D-51AB-4DFE-AB57-9C52F576DE04}" destId="{B4FAC0AE-AED9-4AAA-86C8-E92FCF48F5F7}" srcOrd="0" destOrd="0" presId="urn:microsoft.com/office/officeart/2016/7/layout/RoundedRectangleTimeline"/>
    <dgm:cxn modelId="{ABD56C99-A744-4BA7-A9DA-3484FBAA4C72}" type="presParOf" srcId="{B4FAC0AE-AED9-4AAA-86C8-E92FCF48F5F7}" destId="{B7923480-34D4-40D7-9C8A-65B2C587AE81}" srcOrd="0" destOrd="0" presId="urn:microsoft.com/office/officeart/2016/7/layout/RoundedRectangleTimeline"/>
    <dgm:cxn modelId="{1BC81BDC-2EB6-4C05-832D-4257E574244D}" type="presParOf" srcId="{B4FAC0AE-AED9-4AAA-86C8-E92FCF48F5F7}" destId="{1ED95B42-7129-490E-9457-3358F8128148}" srcOrd="1" destOrd="0" presId="urn:microsoft.com/office/officeart/2016/7/layout/RoundedRectangleTimeline"/>
    <dgm:cxn modelId="{36F1627C-4B1F-405D-BA2F-B2A8D3ED9A5C}" type="presParOf" srcId="{B4FAC0AE-AED9-4AAA-86C8-E92FCF48F5F7}" destId="{F714A06C-DD8C-4149-9D77-B6A46DC54AF0}" srcOrd="2" destOrd="0" presId="urn:microsoft.com/office/officeart/2016/7/layout/RoundedRectangleTimeline"/>
    <dgm:cxn modelId="{822A79EA-E19E-4E04-8233-378BFDDAFCD1}" type="presParOf" srcId="{B4FAC0AE-AED9-4AAA-86C8-E92FCF48F5F7}" destId="{FF7935F2-67F3-4D23-9C6A-C211E183E07E}" srcOrd="3" destOrd="0" presId="urn:microsoft.com/office/officeart/2016/7/layout/RoundedRectangleTimeline"/>
    <dgm:cxn modelId="{AA3D40F7-2DF1-41E0-9978-1DCACE3221D0}" type="presParOf" srcId="{B4FAC0AE-AED9-4AAA-86C8-E92FCF48F5F7}" destId="{50FDFCAB-08B2-441F-B31C-FBDB3F1B0608}" srcOrd="4" destOrd="0" presId="urn:microsoft.com/office/officeart/2016/7/layout/RoundedRectangleTimeline"/>
    <dgm:cxn modelId="{62DD0ACB-5FA0-4516-8609-66F5E8FDC868}" type="presParOf" srcId="{C1B5392D-51AB-4DFE-AB57-9C52F576DE04}" destId="{240648E8-8C5B-4907-BEFB-59CAD41CB293}" srcOrd="1" destOrd="0" presId="urn:microsoft.com/office/officeart/2016/7/layout/RoundedRectangleTimeline"/>
    <dgm:cxn modelId="{D40479B2-61BF-453E-89F9-C1387D211296}" type="presParOf" srcId="{C1B5392D-51AB-4DFE-AB57-9C52F576DE04}" destId="{76D93365-C008-45D7-8603-5B7BA2CCFE80}" srcOrd="2" destOrd="0" presId="urn:microsoft.com/office/officeart/2016/7/layout/RoundedRectangleTimeline"/>
    <dgm:cxn modelId="{C890BB33-F5A7-4F5C-B0E6-A2DF1F2B0131}" type="presParOf" srcId="{76D93365-C008-45D7-8603-5B7BA2CCFE80}" destId="{93B36E0D-5ED8-4656-A0A1-9EA65E8786CA}" srcOrd="0" destOrd="0" presId="urn:microsoft.com/office/officeart/2016/7/layout/RoundedRectangleTimeline"/>
    <dgm:cxn modelId="{FC0455FB-0710-4DC6-B9CA-21D9135746D7}" type="presParOf" srcId="{76D93365-C008-45D7-8603-5B7BA2CCFE80}" destId="{2EA8ABCA-1602-4F8C-8313-B087034C5B9E}" srcOrd="1" destOrd="0" presId="urn:microsoft.com/office/officeart/2016/7/layout/RoundedRectangleTimeline"/>
    <dgm:cxn modelId="{29D8D7F0-0DBA-439E-B630-F02FB3649D51}" type="presParOf" srcId="{76D93365-C008-45D7-8603-5B7BA2CCFE80}" destId="{C29D33CB-E257-401C-8463-E1AAD28F0A16}" srcOrd="2" destOrd="0" presId="urn:microsoft.com/office/officeart/2016/7/layout/RoundedRectangleTimeline"/>
    <dgm:cxn modelId="{3BC30A6F-7024-4FA1-8783-31FC75AA2DFE}" type="presParOf" srcId="{76D93365-C008-45D7-8603-5B7BA2CCFE80}" destId="{4205C52B-87D3-4448-93D1-6A858B31309E}" srcOrd="3" destOrd="0" presId="urn:microsoft.com/office/officeart/2016/7/layout/RoundedRectangleTimeline"/>
    <dgm:cxn modelId="{4973C66B-507A-4A0A-A5FE-E496F552A179}" type="presParOf" srcId="{76D93365-C008-45D7-8603-5B7BA2CCFE80}" destId="{863D5441-22C6-4C9D-AE6E-118AF4DCBBBD}" srcOrd="4" destOrd="0" presId="urn:microsoft.com/office/officeart/2016/7/layout/RoundedRectangleTimeline"/>
    <dgm:cxn modelId="{12B50C2D-3D07-4835-AA78-48526BC6A985}" type="presParOf" srcId="{C1B5392D-51AB-4DFE-AB57-9C52F576DE04}" destId="{43B5A4D0-3E77-4620-B9AA-A948D1322DF5}" srcOrd="3" destOrd="0" presId="urn:microsoft.com/office/officeart/2016/7/layout/RoundedRectangleTimeline"/>
    <dgm:cxn modelId="{678D5F4D-CB89-42E0-B718-0FF9421CB712}" type="presParOf" srcId="{C1B5392D-51AB-4DFE-AB57-9C52F576DE04}" destId="{8BC87041-573F-40FA-A757-356A5A46E0DA}" srcOrd="4" destOrd="0" presId="urn:microsoft.com/office/officeart/2016/7/layout/RoundedRectangleTimeline"/>
    <dgm:cxn modelId="{595414D7-C589-4C80-A919-65813790F96E}" type="presParOf" srcId="{8BC87041-573F-40FA-A757-356A5A46E0DA}" destId="{86E8A518-BB4F-424A-A31E-33F1A0CA6827}" srcOrd="0" destOrd="0" presId="urn:microsoft.com/office/officeart/2016/7/layout/RoundedRectangleTimeline"/>
    <dgm:cxn modelId="{7A3D1644-758A-4630-AFA6-D2BDFCC8A728}" type="presParOf" srcId="{8BC87041-573F-40FA-A757-356A5A46E0DA}" destId="{83D58199-50C7-41E8-B963-BEB3F17AD96E}" srcOrd="1" destOrd="0" presId="urn:microsoft.com/office/officeart/2016/7/layout/RoundedRectangleTimeline"/>
    <dgm:cxn modelId="{ED66CAD9-400F-4907-A956-1A7193495050}" type="presParOf" srcId="{8BC87041-573F-40FA-A757-356A5A46E0DA}" destId="{0BDA592B-7BCB-4A3A-95C3-743D716553CB}" srcOrd="2" destOrd="0" presId="urn:microsoft.com/office/officeart/2016/7/layout/RoundedRectangleTimeline"/>
    <dgm:cxn modelId="{1A05B96E-B068-4B76-AA16-E93CEAB5408F}" type="presParOf" srcId="{8BC87041-573F-40FA-A757-356A5A46E0DA}" destId="{3AEF3190-BE73-4F50-8DCB-FD33476B8E32}" srcOrd="3" destOrd="0" presId="urn:microsoft.com/office/officeart/2016/7/layout/RoundedRectangleTimeline"/>
    <dgm:cxn modelId="{9A53AE93-EC37-4CD8-92F2-4C73B40FB8DB}" type="presParOf" srcId="{8BC87041-573F-40FA-A757-356A5A46E0DA}" destId="{F24AB5EE-0AC8-47DC-81B5-B87BF4B6C77E}" srcOrd="4" destOrd="0" presId="urn:microsoft.com/office/officeart/2016/7/layout/RoundedRectangleTimeline"/>
    <dgm:cxn modelId="{68E6096A-5FB7-4310-AF08-28E5BC636E9B}" type="presParOf" srcId="{C1B5392D-51AB-4DFE-AB57-9C52F576DE04}" destId="{29AFE95C-44AB-4C9A-9960-EED5EA54A9DF}" srcOrd="5" destOrd="0" presId="urn:microsoft.com/office/officeart/2016/7/layout/RoundedRectangleTimeline"/>
    <dgm:cxn modelId="{4988986A-E59A-43F4-B14B-B9FD7813924C}" type="presParOf" srcId="{C1B5392D-51AB-4DFE-AB57-9C52F576DE04}" destId="{2CF37BE3-1D14-4227-9315-7DAB3AF72479}" srcOrd="6" destOrd="0" presId="urn:microsoft.com/office/officeart/2016/7/layout/RoundedRectangleTimeline"/>
    <dgm:cxn modelId="{D1A6FEF3-BA43-4CEE-8C82-4EFFA2B22DC2}" type="presParOf" srcId="{2CF37BE3-1D14-4227-9315-7DAB3AF72479}" destId="{9F1B19AB-79B2-439D-935F-ABF2A9BFAB38}" srcOrd="0" destOrd="0" presId="urn:microsoft.com/office/officeart/2016/7/layout/RoundedRectangleTimeline"/>
    <dgm:cxn modelId="{64AFA3C2-9594-4976-9866-F32E42851CA5}" type="presParOf" srcId="{2CF37BE3-1D14-4227-9315-7DAB3AF72479}" destId="{D2E1D5DF-D240-46C1-971F-CA3C555F5C63}" srcOrd="1" destOrd="0" presId="urn:microsoft.com/office/officeart/2016/7/layout/RoundedRectangleTimeline"/>
    <dgm:cxn modelId="{0C46C612-CEB8-40D2-9348-E224C96471F6}" type="presParOf" srcId="{2CF37BE3-1D14-4227-9315-7DAB3AF72479}" destId="{C93A09AE-3D78-4F3F-900A-A578C6B3D548}" srcOrd="2" destOrd="0" presId="urn:microsoft.com/office/officeart/2016/7/layout/RoundedRectangleTimeline"/>
    <dgm:cxn modelId="{27CB7CA5-F38E-4696-BD7B-E58C9C3E3107}" type="presParOf" srcId="{2CF37BE3-1D14-4227-9315-7DAB3AF72479}" destId="{E4C3EAEB-F3C2-4E75-91DB-6EF00F83D03F}" srcOrd="3" destOrd="0" presId="urn:microsoft.com/office/officeart/2016/7/layout/RoundedRectangleTimeline"/>
    <dgm:cxn modelId="{BA4B9261-066F-4815-A15C-AB13539E7464}" type="presParOf" srcId="{2CF37BE3-1D14-4227-9315-7DAB3AF72479}" destId="{334428FF-FB41-47FC-BEEA-905ED84E23EC}" srcOrd="4" destOrd="0" presId="urn:microsoft.com/office/officeart/2016/7/layout/RoundedRectangleTimeline"/>
    <dgm:cxn modelId="{6346F3C9-5361-48C9-96DB-80CEBFF6A2B3}" type="presParOf" srcId="{C1B5392D-51AB-4DFE-AB57-9C52F576DE04}" destId="{5C0F6DB7-2FB2-4A52-A2E4-4630A454A174}" srcOrd="7" destOrd="0" presId="urn:microsoft.com/office/officeart/2016/7/layout/RoundedRectangleTimeline"/>
    <dgm:cxn modelId="{320FC38B-7A5A-4386-B71F-1B4E22764E4B}" type="presParOf" srcId="{C1B5392D-51AB-4DFE-AB57-9C52F576DE04}" destId="{6E32C7F3-A36C-4410-B749-6D03FEF77ACC}" srcOrd="8" destOrd="0" presId="urn:microsoft.com/office/officeart/2016/7/layout/RoundedRectangleTimeline"/>
    <dgm:cxn modelId="{CC102800-5B7D-4B8C-B58B-5C305F40D419}" type="presParOf" srcId="{6E32C7F3-A36C-4410-B749-6D03FEF77ACC}" destId="{9F1E66E6-A3E1-4F79-825D-ED9AAA3FDEAA}" srcOrd="0" destOrd="0" presId="urn:microsoft.com/office/officeart/2016/7/layout/RoundedRectangleTimeline"/>
    <dgm:cxn modelId="{CAA158E9-BF99-4EC6-9F95-0B6A8AA4F24B}" type="presParOf" srcId="{6E32C7F3-A36C-4410-B749-6D03FEF77ACC}" destId="{7F103098-8B43-4AE7-858E-57C7910A4F74}" srcOrd="1" destOrd="0" presId="urn:microsoft.com/office/officeart/2016/7/layout/RoundedRectangleTimeline"/>
    <dgm:cxn modelId="{27C9E6B2-7901-4064-80BF-00FE5A6FDC3C}" type="presParOf" srcId="{6E32C7F3-A36C-4410-B749-6D03FEF77ACC}" destId="{7A66892C-D9C9-4F3A-8360-1A94F5033A77}" srcOrd="2" destOrd="0" presId="urn:microsoft.com/office/officeart/2016/7/layout/RoundedRectangleTimeline"/>
    <dgm:cxn modelId="{11656C69-4C3D-41A7-A166-DA63497CA709}" type="presParOf" srcId="{6E32C7F3-A36C-4410-B749-6D03FEF77ACC}" destId="{B4159620-704C-4F41-A99C-2FD73AE4C9D9}" srcOrd="3" destOrd="0" presId="urn:microsoft.com/office/officeart/2016/7/layout/RoundedRectangleTimeline"/>
    <dgm:cxn modelId="{1BCF584C-E71E-483D-BD1D-390C320557EF}" type="presParOf" srcId="{6E32C7F3-A36C-4410-B749-6D03FEF77ACC}" destId="{7E104B4A-C4B9-4D02-B6E8-4CFD22F7010F}"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A9806-1A16-4882-85F0-6A9F120688F7}">
      <dsp:nvSpPr>
        <dsp:cNvPr id="0" name=""/>
        <dsp:cNvSpPr/>
      </dsp:nvSpPr>
      <dsp:spPr>
        <a:xfrm>
          <a:off x="0" y="671"/>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B79A0F-5522-4DE9-99F0-43176BC0820F}">
      <dsp:nvSpPr>
        <dsp:cNvPr id="0" name=""/>
        <dsp:cNvSpPr/>
      </dsp:nvSpPr>
      <dsp:spPr>
        <a:xfrm>
          <a:off x="0" y="671"/>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latin typeface="Arial Black"/>
              <a:ea typeface="Calibri"/>
              <a:cs typeface="Calibri"/>
            </a:rPr>
            <a:t>Problem Statement</a:t>
          </a:r>
          <a:endParaRPr lang="en-US" sz="2200" kern="1200">
            <a:latin typeface="Arial Black"/>
          </a:endParaRPr>
        </a:p>
      </dsp:txBody>
      <dsp:txXfrm>
        <a:off x="0" y="671"/>
        <a:ext cx="6263640" cy="550334"/>
      </dsp:txXfrm>
    </dsp:sp>
    <dsp:sp modelId="{358718D2-006B-4981-BA63-C4A107048983}">
      <dsp:nvSpPr>
        <dsp:cNvPr id="0" name=""/>
        <dsp:cNvSpPr/>
      </dsp:nvSpPr>
      <dsp:spPr>
        <a:xfrm>
          <a:off x="0" y="551006"/>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F2EC5-790A-4E67-A945-125BF63A8EB3}">
      <dsp:nvSpPr>
        <dsp:cNvPr id="0" name=""/>
        <dsp:cNvSpPr/>
      </dsp:nvSpPr>
      <dsp:spPr>
        <a:xfrm>
          <a:off x="0" y="551006"/>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latin typeface="Arial Black"/>
              <a:ea typeface="Calibri"/>
              <a:cs typeface="Calibri"/>
            </a:rPr>
            <a:t>Dataset Analysis with EDA</a:t>
          </a:r>
        </a:p>
      </dsp:txBody>
      <dsp:txXfrm>
        <a:off x="0" y="551006"/>
        <a:ext cx="6263640" cy="550334"/>
      </dsp:txXfrm>
    </dsp:sp>
    <dsp:sp modelId="{336C83F1-76F8-4CD1-A9A9-03A8A6844922}">
      <dsp:nvSpPr>
        <dsp:cNvPr id="0" name=""/>
        <dsp:cNvSpPr/>
      </dsp:nvSpPr>
      <dsp:spPr>
        <a:xfrm>
          <a:off x="0" y="1101340"/>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AA0BE9-06DB-498B-8351-D1FADF36EDC5}">
      <dsp:nvSpPr>
        <dsp:cNvPr id="0" name=""/>
        <dsp:cNvSpPr/>
      </dsp:nvSpPr>
      <dsp:spPr>
        <a:xfrm>
          <a:off x="0" y="1101340"/>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latin typeface="Arial Black"/>
            </a:rPr>
            <a:t>Model Justification</a:t>
          </a:r>
          <a:endParaRPr lang="en-US" sz="2200" kern="1200"/>
        </a:p>
      </dsp:txBody>
      <dsp:txXfrm>
        <a:off x="0" y="1101340"/>
        <a:ext cx="6263640" cy="550334"/>
      </dsp:txXfrm>
    </dsp:sp>
    <dsp:sp modelId="{CD3E6FD4-6950-494C-8A8D-AE503C27496B}">
      <dsp:nvSpPr>
        <dsp:cNvPr id="0" name=""/>
        <dsp:cNvSpPr/>
      </dsp:nvSpPr>
      <dsp:spPr>
        <a:xfrm>
          <a:off x="0" y="1651675"/>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8684B-FB27-47E6-A2FF-4C53B65E5415}">
      <dsp:nvSpPr>
        <dsp:cNvPr id="0" name=""/>
        <dsp:cNvSpPr/>
      </dsp:nvSpPr>
      <dsp:spPr>
        <a:xfrm>
          <a:off x="0" y="1651675"/>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t>​</a:t>
          </a:r>
          <a:r>
            <a:rPr lang="en-US" sz="2200" kern="1200">
              <a:latin typeface="Arial Black"/>
            </a:rPr>
            <a:t>Interpretation of Results</a:t>
          </a:r>
          <a:endParaRPr lang="en-US" sz="2200" kern="1200"/>
        </a:p>
      </dsp:txBody>
      <dsp:txXfrm>
        <a:off x="0" y="1651675"/>
        <a:ext cx="6263640" cy="550334"/>
      </dsp:txXfrm>
    </dsp:sp>
    <dsp:sp modelId="{FE9235BA-C45D-4A88-8873-DC58C316F341}">
      <dsp:nvSpPr>
        <dsp:cNvPr id="0" name=""/>
        <dsp:cNvSpPr/>
      </dsp:nvSpPr>
      <dsp:spPr>
        <a:xfrm>
          <a:off x="0" y="2202009"/>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BBFB5-E720-4E19-946D-4B8A0E0A3611}">
      <dsp:nvSpPr>
        <dsp:cNvPr id="0" name=""/>
        <dsp:cNvSpPr/>
      </dsp:nvSpPr>
      <dsp:spPr>
        <a:xfrm>
          <a:off x="0" y="2202009"/>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latin typeface="Arial Black"/>
            </a:rPr>
            <a:t>Implementation with Streamlit</a:t>
          </a:r>
          <a:endParaRPr lang="en-US" sz="2200" kern="1200"/>
        </a:p>
      </dsp:txBody>
      <dsp:txXfrm>
        <a:off x="0" y="2202009"/>
        <a:ext cx="6263640" cy="550334"/>
      </dsp:txXfrm>
    </dsp:sp>
    <dsp:sp modelId="{E2BE3F87-5FA2-40E2-ADD3-0D1F243DC4A9}">
      <dsp:nvSpPr>
        <dsp:cNvPr id="0" name=""/>
        <dsp:cNvSpPr/>
      </dsp:nvSpPr>
      <dsp:spPr>
        <a:xfrm>
          <a:off x="0" y="2752343"/>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BD51A5-3E75-45EF-97A2-0E2C8A43BD21}">
      <dsp:nvSpPr>
        <dsp:cNvPr id="0" name=""/>
        <dsp:cNvSpPr/>
      </dsp:nvSpPr>
      <dsp:spPr>
        <a:xfrm>
          <a:off x="0" y="2752343"/>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latin typeface="Arial Black"/>
            </a:rPr>
            <a:t>Final Result</a:t>
          </a:r>
          <a:endParaRPr lang="en-US" sz="2200" kern="1200"/>
        </a:p>
      </dsp:txBody>
      <dsp:txXfrm>
        <a:off x="0" y="2752343"/>
        <a:ext cx="6263640" cy="550334"/>
      </dsp:txXfrm>
    </dsp:sp>
    <dsp:sp modelId="{2715D679-8C74-4DA3-8419-35F5C9DC9F91}">
      <dsp:nvSpPr>
        <dsp:cNvPr id="0" name=""/>
        <dsp:cNvSpPr/>
      </dsp:nvSpPr>
      <dsp:spPr>
        <a:xfrm>
          <a:off x="0" y="3302678"/>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EAD64B-EC08-4058-BCE5-A929EDC9F17D}">
      <dsp:nvSpPr>
        <dsp:cNvPr id="0" name=""/>
        <dsp:cNvSpPr/>
      </dsp:nvSpPr>
      <dsp:spPr>
        <a:xfrm>
          <a:off x="0" y="3302678"/>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latin typeface="Arial Black"/>
            </a:rPr>
            <a:t>Challenges faced and Improvements</a:t>
          </a:r>
          <a:endParaRPr lang="en-US" sz="2200" kern="1200"/>
        </a:p>
      </dsp:txBody>
      <dsp:txXfrm>
        <a:off x="0" y="3302678"/>
        <a:ext cx="6263640" cy="550334"/>
      </dsp:txXfrm>
    </dsp:sp>
    <dsp:sp modelId="{CBCE955C-ADA2-4E91-B4B6-95B3EAA62655}">
      <dsp:nvSpPr>
        <dsp:cNvPr id="0" name=""/>
        <dsp:cNvSpPr/>
      </dsp:nvSpPr>
      <dsp:spPr>
        <a:xfrm>
          <a:off x="0" y="3853012"/>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15A4C-0C5B-4653-BF52-2E1C2A2B47D8}">
      <dsp:nvSpPr>
        <dsp:cNvPr id="0" name=""/>
        <dsp:cNvSpPr/>
      </dsp:nvSpPr>
      <dsp:spPr>
        <a:xfrm>
          <a:off x="0" y="3853012"/>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Arial Black"/>
            </a:rPr>
            <a:t>Timeline</a:t>
          </a:r>
          <a:endParaRPr lang="en-US" sz="2200" kern="1200"/>
        </a:p>
      </dsp:txBody>
      <dsp:txXfrm>
        <a:off x="0" y="3853012"/>
        <a:ext cx="6263640" cy="550334"/>
      </dsp:txXfrm>
    </dsp:sp>
    <dsp:sp modelId="{2E65FCA5-D561-4C56-88A9-9651002F92BD}">
      <dsp:nvSpPr>
        <dsp:cNvPr id="0" name=""/>
        <dsp:cNvSpPr/>
      </dsp:nvSpPr>
      <dsp:spPr>
        <a:xfrm>
          <a:off x="0" y="4403347"/>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AB8342-D5BC-47C5-8778-7B8165228B31}">
      <dsp:nvSpPr>
        <dsp:cNvPr id="0" name=""/>
        <dsp:cNvSpPr/>
      </dsp:nvSpPr>
      <dsp:spPr>
        <a:xfrm>
          <a:off x="0" y="4403347"/>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Arial Black"/>
            </a:rPr>
            <a:t>References</a:t>
          </a:r>
          <a:endParaRPr lang="en-US" sz="2200" kern="1200"/>
        </a:p>
      </dsp:txBody>
      <dsp:txXfrm>
        <a:off x="0" y="4403347"/>
        <a:ext cx="6263640" cy="550334"/>
      </dsp:txXfrm>
    </dsp:sp>
    <dsp:sp modelId="{1D99B43D-FABC-4D52-A963-EA1336E02E62}">
      <dsp:nvSpPr>
        <dsp:cNvPr id="0" name=""/>
        <dsp:cNvSpPr/>
      </dsp:nvSpPr>
      <dsp:spPr>
        <a:xfrm>
          <a:off x="0" y="4953681"/>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ED7E25-306E-4906-A470-1F8E0FBEBFF1}">
      <dsp:nvSpPr>
        <dsp:cNvPr id="0" name=""/>
        <dsp:cNvSpPr/>
      </dsp:nvSpPr>
      <dsp:spPr>
        <a:xfrm>
          <a:off x="0" y="4953681"/>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endParaRPr lang="en-US" sz="2200" kern="1200">
            <a:latin typeface="Arial Black"/>
          </a:endParaRPr>
        </a:p>
      </dsp:txBody>
      <dsp:txXfrm>
        <a:off x="0" y="4953681"/>
        <a:ext cx="6263640" cy="5503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1ED12-F976-48E3-9641-325EC961A933}">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C432F-97C0-4BAA-9D75-69F6B971A5A2}">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F6EA9F-75D0-470D-B483-ACABA6EC963F}">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66750">
            <a:lnSpc>
              <a:spcPct val="90000"/>
            </a:lnSpc>
            <a:spcBef>
              <a:spcPct val="0"/>
            </a:spcBef>
            <a:spcAft>
              <a:spcPct val="35000"/>
            </a:spcAft>
            <a:buNone/>
          </a:pPr>
          <a:r>
            <a:rPr lang="en-US" sz="1500" kern="1200"/>
            <a:t>Recommendation systems are becoming increasingly important in today’s extremely busy world. People are always short on time with the myriad tasks they need to accomplish in the limited 24 hours. Therefore, the recommendation systems are important as they help them make the right choices, without having to expend their cognitive resources.</a:t>
          </a:r>
        </a:p>
      </dsp:txBody>
      <dsp:txXfrm>
        <a:off x="1507738" y="707092"/>
        <a:ext cx="9007861" cy="1305401"/>
      </dsp:txXfrm>
    </dsp:sp>
    <dsp:sp modelId="{825E06CE-F9FF-4D44-AF40-E536D0F7E1A5}">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5C9AA-924B-4E38-996D-CFFA2E799C38}">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6F2C2-C150-47D8-BAAC-4C9BA43A7A11}">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66750">
            <a:lnSpc>
              <a:spcPct val="90000"/>
            </a:lnSpc>
            <a:spcBef>
              <a:spcPct val="0"/>
            </a:spcBef>
            <a:spcAft>
              <a:spcPct val="35000"/>
            </a:spcAft>
            <a:buNone/>
          </a:pPr>
          <a:r>
            <a:rPr lang="en-US" sz="1500" kern="1200"/>
            <a:t>The purpose of a recommendation system basically is to search for content that would be interesting to an individual. Moreover, it involves a number of factors(ratings, cast, genre, review) to create personalized lists of useful and interesting content specific to each user/individual</a:t>
          </a:r>
        </a:p>
      </dsp:txBody>
      <dsp:txXfrm>
        <a:off x="1507738" y="2338844"/>
        <a:ext cx="9007861" cy="1305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23480-34D4-40D7-9C8A-65B2C587AE81}">
      <dsp:nvSpPr>
        <dsp:cNvPr id="0" name=""/>
        <dsp:cNvSpPr/>
      </dsp:nvSpPr>
      <dsp:spPr>
        <a:xfrm rot="16200000">
          <a:off x="1331019" y="1248365"/>
          <a:ext cx="435133" cy="1854606"/>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25 May 2023</a:t>
          </a:r>
        </a:p>
      </dsp:txBody>
      <dsp:txXfrm rot="5400000">
        <a:off x="642524" y="1979343"/>
        <a:ext cx="1833365" cy="392651"/>
      </dsp:txXfrm>
    </dsp:sp>
    <dsp:sp modelId="{1ED95B42-7129-490E-9457-3358F8128148}">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kern="1200"/>
            <a:t>Data cleansing</a:t>
          </a:r>
        </a:p>
        <a:p>
          <a:pPr marL="0" lvl="0" indent="0" algn="ctr" defTabSz="577850">
            <a:lnSpc>
              <a:spcPct val="90000"/>
            </a:lnSpc>
            <a:spcBef>
              <a:spcPct val="0"/>
            </a:spcBef>
            <a:spcAft>
              <a:spcPct val="35000"/>
            </a:spcAft>
            <a:buNone/>
          </a:pPr>
          <a:r>
            <a:rPr lang="en-US" sz="1300" kern="1200"/>
            <a:t>Data preprocessing</a:t>
          </a:r>
        </a:p>
        <a:p>
          <a:pPr marL="0" lvl="0" indent="0" algn="ctr" defTabSz="577850">
            <a:lnSpc>
              <a:spcPct val="90000"/>
            </a:lnSpc>
            <a:spcBef>
              <a:spcPct val="0"/>
            </a:spcBef>
            <a:spcAft>
              <a:spcPct val="35000"/>
            </a:spcAft>
            <a:buNone/>
          </a:pPr>
          <a:r>
            <a:rPr lang="en-US" sz="1300" kern="1200"/>
            <a:t>EDA</a:t>
          </a:r>
        </a:p>
      </dsp:txBody>
      <dsp:txXfrm>
        <a:off x="3080" y="0"/>
        <a:ext cx="3091011" cy="1522968"/>
      </dsp:txXfrm>
    </dsp:sp>
    <dsp:sp modelId="{F714A06C-DD8C-4149-9D77-B6A46DC54AF0}">
      <dsp:nvSpPr>
        <dsp:cNvPr id="0" name=""/>
        <dsp:cNvSpPr/>
      </dsp:nvSpPr>
      <dsp:spPr>
        <a:xfrm>
          <a:off x="1548586" y="1609995"/>
          <a:ext cx="0" cy="34810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F7935F2-67F3-4D23-9C6A-C211E183E07E}">
      <dsp:nvSpPr>
        <dsp:cNvPr id="0" name=""/>
        <dsp:cNvSpPr/>
      </dsp:nvSpPr>
      <dsp:spPr>
        <a:xfrm>
          <a:off x="1505073" y="1522968"/>
          <a:ext cx="87026" cy="870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B36E0D-5ED8-4656-A0A1-9EA65E8786CA}">
      <dsp:nvSpPr>
        <dsp:cNvPr id="0" name=""/>
        <dsp:cNvSpPr/>
      </dsp:nvSpPr>
      <dsp:spPr>
        <a:xfrm>
          <a:off x="2475889" y="1958102"/>
          <a:ext cx="1854606"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27 May 2023</a:t>
          </a:r>
        </a:p>
      </dsp:txBody>
      <dsp:txXfrm>
        <a:off x="2475889" y="1958102"/>
        <a:ext cx="1854606" cy="435133"/>
      </dsp:txXfrm>
    </dsp:sp>
    <dsp:sp modelId="{2EA8ABCA-1602-4F8C-8313-B087034C5B9E}">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kern="1200"/>
            <a:t>Building Model</a:t>
          </a:r>
        </a:p>
      </dsp:txBody>
      <dsp:txXfrm>
        <a:off x="1857687" y="2828369"/>
        <a:ext cx="3091011" cy="1522968"/>
      </dsp:txXfrm>
    </dsp:sp>
    <dsp:sp modelId="{C29D33CB-E257-401C-8463-E1AAD28F0A16}">
      <dsp:nvSpPr>
        <dsp:cNvPr id="0" name=""/>
        <dsp:cNvSpPr/>
      </dsp:nvSpPr>
      <dsp:spPr>
        <a:xfrm>
          <a:off x="3403193" y="2393235"/>
          <a:ext cx="0" cy="34810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205C52B-87D3-4448-93D1-6A858B31309E}">
      <dsp:nvSpPr>
        <dsp:cNvPr id="0" name=""/>
        <dsp:cNvSpPr/>
      </dsp:nvSpPr>
      <dsp:spPr>
        <a:xfrm>
          <a:off x="3359679" y="2741342"/>
          <a:ext cx="87026" cy="870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E8A518-BB4F-424A-A31E-33F1A0CA6827}">
      <dsp:nvSpPr>
        <dsp:cNvPr id="0" name=""/>
        <dsp:cNvSpPr/>
      </dsp:nvSpPr>
      <dsp:spPr>
        <a:xfrm>
          <a:off x="4330496" y="1958102"/>
          <a:ext cx="1854606"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29 May 2023</a:t>
          </a:r>
        </a:p>
      </dsp:txBody>
      <dsp:txXfrm>
        <a:off x="4330496" y="1958102"/>
        <a:ext cx="1854606" cy="435133"/>
      </dsp:txXfrm>
    </dsp:sp>
    <dsp:sp modelId="{83D58199-50C7-41E8-B963-BEB3F17AD96E}">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kern="1200"/>
            <a:t>Model Serialization and Deserialization</a:t>
          </a:r>
        </a:p>
      </dsp:txBody>
      <dsp:txXfrm>
        <a:off x="3712294" y="0"/>
        <a:ext cx="3091011" cy="1522968"/>
      </dsp:txXfrm>
    </dsp:sp>
    <dsp:sp modelId="{0BDA592B-7BCB-4A3A-95C3-743D716553CB}">
      <dsp:nvSpPr>
        <dsp:cNvPr id="0" name=""/>
        <dsp:cNvSpPr/>
      </dsp:nvSpPr>
      <dsp:spPr>
        <a:xfrm>
          <a:off x="5257799" y="1609995"/>
          <a:ext cx="0" cy="34810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AEF3190-BE73-4F50-8DCB-FD33476B8E32}">
      <dsp:nvSpPr>
        <dsp:cNvPr id="0" name=""/>
        <dsp:cNvSpPr/>
      </dsp:nvSpPr>
      <dsp:spPr>
        <a:xfrm>
          <a:off x="5214286" y="1522968"/>
          <a:ext cx="87026" cy="870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B19AB-79B2-439D-935F-ABF2A9BFAB38}">
      <dsp:nvSpPr>
        <dsp:cNvPr id="0" name=""/>
        <dsp:cNvSpPr/>
      </dsp:nvSpPr>
      <dsp:spPr>
        <a:xfrm>
          <a:off x="6185103" y="1958102"/>
          <a:ext cx="1854606"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rtl="0">
            <a:lnSpc>
              <a:spcPct val="90000"/>
            </a:lnSpc>
            <a:spcBef>
              <a:spcPct val="0"/>
            </a:spcBef>
            <a:spcAft>
              <a:spcPct val="35000"/>
            </a:spcAft>
            <a:buNone/>
          </a:pPr>
          <a:r>
            <a:rPr lang="en-US" sz="1300" kern="1200">
              <a:latin typeface="Tenorite"/>
            </a:rPr>
            <a:t>4 June 2023</a:t>
          </a:r>
          <a:endParaRPr lang="en-US" sz="1300" kern="1200"/>
        </a:p>
      </dsp:txBody>
      <dsp:txXfrm>
        <a:off x="6185103" y="1958102"/>
        <a:ext cx="1854606" cy="435133"/>
      </dsp:txXfrm>
    </dsp:sp>
    <dsp:sp modelId="{D2E1D5DF-D240-46C1-971F-CA3C555F5C63}">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kern="1200"/>
            <a:t>Deployment</a:t>
          </a:r>
        </a:p>
      </dsp:txBody>
      <dsp:txXfrm>
        <a:off x="5566901" y="2828369"/>
        <a:ext cx="3091011" cy="1522968"/>
      </dsp:txXfrm>
    </dsp:sp>
    <dsp:sp modelId="{C93A09AE-3D78-4F3F-900A-A578C6B3D548}">
      <dsp:nvSpPr>
        <dsp:cNvPr id="0" name=""/>
        <dsp:cNvSpPr/>
      </dsp:nvSpPr>
      <dsp:spPr>
        <a:xfrm>
          <a:off x="7112406" y="2393235"/>
          <a:ext cx="0" cy="34810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4C3EAEB-F3C2-4E75-91DB-6EF00F83D03F}">
      <dsp:nvSpPr>
        <dsp:cNvPr id="0" name=""/>
        <dsp:cNvSpPr/>
      </dsp:nvSpPr>
      <dsp:spPr>
        <a:xfrm>
          <a:off x="7068893" y="2741342"/>
          <a:ext cx="87026" cy="870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E66E6-A3E1-4F79-825D-ED9AAA3FDEAA}">
      <dsp:nvSpPr>
        <dsp:cNvPr id="0" name=""/>
        <dsp:cNvSpPr/>
      </dsp:nvSpPr>
      <dsp:spPr>
        <a:xfrm rot="5400000">
          <a:off x="8749446" y="1248365"/>
          <a:ext cx="435133" cy="1854606"/>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rtl="0">
            <a:lnSpc>
              <a:spcPct val="90000"/>
            </a:lnSpc>
            <a:spcBef>
              <a:spcPct val="0"/>
            </a:spcBef>
            <a:spcAft>
              <a:spcPct val="35000"/>
            </a:spcAft>
            <a:buNone/>
          </a:pPr>
          <a:r>
            <a:rPr lang="en-US" sz="1300" kern="1200">
              <a:latin typeface="Tenorite"/>
            </a:rPr>
            <a:t>5 June</a:t>
          </a:r>
          <a:r>
            <a:rPr lang="en-US" sz="1300" kern="1200"/>
            <a:t> 2023</a:t>
          </a:r>
        </a:p>
      </dsp:txBody>
      <dsp:txXfrm rot="-5400000">
        <a:off x="8039710" y="1979343"/>
        <a:ext cx="1833365" cy="392651"/>
      </dsp:txXfrm>
    </dsp:sp>
    <dsp:sp modelId="{7F103098-8B43-4AE7-858E-57C7910A4F7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kern="1200"/>
            <a:t>Final Report Generation</a:t>
          </a:r>
        </a:p>
      </dsp:txBody>
      <dsp:txXfrm>
        <a:off x="7421507" y="0"/>
        <a:ext cx="3091011" cy="1522968"/>
      </dsp:txXfrm>
    </dsp:sp>
    <dsp:sp modelId="{7A66892C-D9C9-4F3A-8360-1A94F5033A77}">
      <dsp:nvSpPr>
        <dsp:cNvPr id="0" name=""/>
        <dsp:cNvSpPr/>
      </dsp:nvSpPr>
      <dsp:spPr>
        <a:xfrm>
          <a:off x="8967013" y="1609995"/>
          <a:ext cx="0" cy="34810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4159620-704C-4F41-A99C-2FD73AE4C9D9}">
      <dsp:nvSpPr>
        <dsp:cNvPr id="0" name=""/>
        <dsp:cNvSpPr/>
      </dsp:nvSpPr>
      <dsp:spPr>
        <a:xfrm>
          <a:off x="8923500" y="1522968"/>
          <a:ext cx="87026" cy="870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16498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6/5/2023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6/5/2023</a:t>
            </a:fld>
            <a:endParaRPr lang="en-US"/>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65294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6/5/2023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6/5/2023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6/5/2023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6/5/2023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544191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6/5/2023</a:t>
            </a:fld>
            <a:endParaRPr lang="en-US"/>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6/5/2023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6/5/2023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6/5/2023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69764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4706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78" r:id="rId1"/>
    <p:sldLayoutId id="2147483682" r:id="rId2"/>
    <p:sldLayoutId id="2147483652" r:id="rId3"/>
    <p:sldLayoutId id="2147483653" r:id="rId4"/>
    <p:sldLayoutId id="2147483683"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80" r:id="rId16"/>
    <p:sldLayoutId id="2147483656" r:id="rId17"/>
    <p:sldLayoutId id="2147483657" r:id="rId18"/>
    <p:sldLayoutId id="2147483681" r:id="rId19"/>
    <p:sldLayoutId id="214748367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6/5/2023</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8.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8.xml"/><Relationship Id="rId4" Type="http://schemas.openxmlformats.org/officeDocument/2006/relationships/image" Target="../media/image4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8.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8.xml"/><Relationship Id="rId4" Type="http://schemas.openxmlformats.org/officeDocument/2006/relationships/image" Target="../media/image5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komalreddy3-movierecommendationsystem-about-uy3xq4.streamlit.app/" TargetMode="External"/><Relationship Id="rId2" Type="http://schemas.openxmlformats.org/officeDocument/2006/relationships/hyperlink" Target="https://github.com/komalreddy3/MovieRecommendationSystem"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9.jpeg"/><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hyperlink" Target="https://realpython.com/build-recommendation-engine-collaborative-filtering/" TargetMode="External"/><Relationship Id="rId2" Type="http://schemas.openxmlformats.org/officeDocument/2006/relationships/hyperlink" Target="https://medium.com/@cfpinela/recommender-systems-user-based-and-item-based-collaborative-filtering-5d5f375a127f" TargetMode="External"/><Relationship Id="rId1" Type="http://schemas.openxmlformats.org/officeDocument/2006/relationships/slideLayout" Target="../slideLayouts/slideLayout18.xml"/><Relationship Id="rId4" Type="http://schemas.openxmlformats.org/officeDocument/2006/relationships/hyperlink" Target="https://ieeexplore.ieee.org/abstract/document/517598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8.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Video camera">
            <a:extLst>
              <a:ext uri="{FF2B5EF4-FFF2-40B4-BE49-F238E27FC236}">
                <a16:creationId xmlns:a16="http://schemas.microsoft.com/office/drawing/2014/main" id="{8DC955AB-1907-A1CD-4621-EEE33E380A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9471" y="941355"/>
            <a:ext cx="2601592" cy="2601592"/>
          </a:xfrm>
          <a:prstGeom prst="rect">
            <a:avLst/>
          </a:prstGeom>
        </p:spPr>
      </p:pic>
      <p:grpSp>
        <p:nvGrpSpPr>
          <p:cNvPr id="56" name="Group 55">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57" name="Oval 56">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Oval 5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57AA3-D6CB-D133-D604-286EBEFCD5EA}"/>
              </a:ext>
            </a:extLst>
          </p:cNvPr>
          <p:cNvSpPr>
            <a:spLocks noGrp="1"/>
          </p:cNvSpPr>
          <p:nvPr>
            <p:ph type="ctrTitle"/>
          </p:nvPr>
        </p:nvSpPr>
        <p:spPr>
          <a:xfrm>
            <a:off x="702591" y="3404608"/>
            <a:ext cx="3520789" cy="2666087"/>
          </a:xfrm>
        </p:spPr>
        <p:txBody>
          <a:bodyPr vert="horz" lIns="91440" tIns="45720" rIns="91440" bIns="45720" rtlCol="0" anchor="ctr">
            <a:normAutofit/>
          </a:bodyPr>
          <a:lstStyle/>
          <a:p>
            <a:pPr>
              <a:lnSpc>
                <a:spcPct val="90000"/>
              </a:lnSpc>
            </a:pPr>
            <a:r>
              <a:rPr lang="en-US" sz="2800" kern="1200">
                <a:solidFill>
                  <a:schemeClr val="bg1"/>
                </a:solidFill>
                <a:latin typeface="+mj-lt"/>
                <a:ea typeface="+mj-ea"/>
                <a:cs typeface="+mj-cs"/>
              </a:rPr>
              <a:t>MOVIE RECOMMENDER SYSTEMS</a:t>
            </a:r>
          </a:p>
        </p:txBody>
      </p:sp>
      <p:grpSp>
        <p:nvGrpSpPr>
          <p:cNvPr id="6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63" name="Freeform: Shape 6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66"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67" name="Freeform: Shape 66">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4" name="TextBox 1">
            <a:extLst>
              <a:ext uri="{FF2B5EF4-FFF2-40B4-BE49-F238E27FC236}">
                <a16:creationId xmlns:a16="http://schemas.microsoft.com/office/drawing/2014/main" id="{290D9164-5729-8C90-CCB6-5603B0AD427F}"/>
              </a:ext>
            </a:extLst>
          </p:cNvPr>
          <p:cNvSpPr txBox="1"/>
          <p:nvPr/>
        </p:nvSpPr>
        <p:spPr>
          <a:xfrm>
            <a:off x="8132974" y="2090401"/>
            <a:ext cx="4974771" cy="4351338"/>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Aft>
                <a:spcPts val="600"/>
              </a:spcAft>
            </a:pPr>
            <a:r>
              <a:rPr lang="en-US" sz="2000" b="1">
                <a:solidFill>
                  <a:schemeClr val="bg1"/>
                </a:solidFill>
              </a:rPr>
              <a:t>TEAM </a:t>
            </a:r>
            <a:endParaRPr lang="en-US" sz="2000">
              <a:solidFill>
                <a:schemeClr val="bg1"/>
              </a:solidFill>
              <a:cs typeface="Sabon Next LT"/>
            </a:endParaRPr>
          </a:p>
          <a:p>
            <a:pPr indent="-228600">
              <a:lnSpc>
                <a:spcPct val="150000"/>
              </a:lnSpc>
              <a:spcAft>
                <a:spcPts val="600"/>
              </a:spcAft>
              <a:buFont typeface="Arial" panose="020B0604020202020204" pitchFamily="34" charset="0"/>
              <a:buChar char="•"/>
            </a:pPr>
            <a:r>
              <a:rPr lang="en-US" sz="2000" err="1">
                <a:solidFill>
                  <a:schemeClr val="bg1"/>
                </a:solidFill>
              </a:rPr>
              <a:t>Koukuntla</a:t>
            </a:r>
            <a:r>
              <a:rPr lang="en-US" sz="2000">
                <a:solidFill>
                  <a:schemeClr val="bg1"/>
                </a:solidFill>
              </a:rPr>
              <a:t> Komal Reddy​</a:t>
            </a:r>
            <a:endParaRPr lang="en-US" sz="2000">
              <a:solidFill>
                <a:schemeClr val="bg1"/>
              </a:solidFill>
              <a:cs typeface="Sabon Next LT"/>
            </a:endParaRPr>
          </a:p>
          <a:p>
            <a:pPr indent="-228600">
              <a:lnSpc>
                <a:spcPct val="150000"/>
              </a:lnSpc>
              <a:spcAft>
                <a:spcPts val="600"/>
              </a:spcAft>
              <a:buFont typeface="Arial" panose="020B0604020202020204" pitchFamily="34" charset="0"/>
              <a:buChar char="•"/>
            </a:pPr>
            <a:r>
              <a:rPr lang="en-US" sz="2000" err="1">
                <a:solidFill>
                  <a:schemeClr val="bg1"/>
                </a:solidFill>
              </a:rPr>
              <a:t>Chalumuri</a:t>
            </a:r>
            <a:r>
              <a:rPr lang="en-US" sz="2000">
                <a:solidFill>
                  <a:schemeClr val="bg1"/>
                </a:solidFill>
              </a:rPr>
              <a:t> Harshitha​</a:t>
            </a:r>
            <a:endParaRPr lang="en-US" sz="2000">
              <a:solidFill>
                <a:schemeClr val="bg1"/>
              </a:solidFill>
              <a:cs typeface="Sabon Next LT"/>
            </a:endParaRPr>
          </a:p>
          <a:p>
            <a:pPr indent="-228600">
              <a:lnSpc>
                <a:spcPct val="150000"/>
              </a:lnSpc>
              <a:spcAft>
                <a:spcPts val="600"/>
              </a:spcAft>
              <a:buFont typeface="Arial" panose="020B0604020202020204" pitchFamily="34" charset="0"/>
              <a:buChar char="•"/>
            </a:pPr>
            <a:r>
              <a:rPr lang="en-US" sz="2000" err="1">
                <a:solidFill>
                  <a:schemeClr val="bg1"/>
                </a:solidFill>
              </a:rPr>
              <a:t>Chintada</a:t>
            </a:r>
            <a:r>
              <a:rPr lang="en-US" sz="2000">
                <a:solidFill>
                  <a:schemeClr val="bg1"/>
                </a:solidFill>
              </a:rPr>
              <a:t> Jagan Mohan Rao </a:t>
            </a:r>
            <a:endParaRPr lang="en-US" sz="2000">
              <a:solidFill>
                <a:schemeClr val="bg1"/>
              </a:solidFill>
              <a:cs typeface="Sabon Next LT"/>
            </a:endParaRPr>
          </a:p>
          <a:p>
            <a:pPr indent="-228600">
              <a:lnSpc>
                <a:spcPct val="150000"/>
              </a:lnSpc>
              <a:spcAft>
                <a:spcPts val="600"/>
              </a:spcAft>
              <a:buFont typeface="Arial" panose="020B0604020202020204" pitchFamily="34" charset="0"/>
              <a:buChar char="•"/>
            </a:pPr>
            <a:r>
              <a:rPr lang="en-US" sz="2000" err="1">
                <a:solidFill>
                  <a:schemeClr val="bg1"/>
                </a:solidFill>
              </a:rPr>
              <a:t>Koppaka</a:t>
            </a:r>
            <a:r>
              <a:rPr lang="en-US" sz="2000">
                <a:solidFill>
                  <a:schemeClr val="bg1"/>
                </a:solidFill>
              </a:rPr>
              <a:t> Yeswanth ​</a:t>
            </a:r>
            <a:endParaRPr lang="en-US" sz="2000">
              <a:solidFill>
                <a:schemeClr val="bg1"/>
              </a:solidFill>
              <a:cs typeface="Sabon Next LT"/>
            </a:endParaRPr>
          </a:p>
          <a:p>
            <a:pPr indent="-228600">
              <a:lnSpc>
                <a:spcPct val="150000"/>
              </a:lnSpc>
              <a:spcAft>
                <a:spcPts val="600"/>
              </a:spcAft>
              <a:buFont typeface="Arial" panose="020B0604020202020204" pitchFamily="34" charset="0"/>
              <a:buChar char="•"/>
            </a:pPr>
            <a:r>
              <a:rPr lang="en-US" sz="2000" err="1">
                <a:solidFill>
                  <a:schemeClr val="bg1"/>
                </a:solidFill>
              </a:rPr>
              <a:t>Kalapala</a:t>
            </a:r>
            <a:r>
              <a:rPr lang="en-US" sz="2000">
                <a:solidFill>
                  <a:schemeClr val="bg1"/>
                </a:solidFill>
              </a:rPr>
              <a:t> Venkata Surya Teja​</a:t>
            </a:r>
            <a:endParaRPr lang="en-US" sz="2000">
              <a:solidFill>
                <a:schemeClr val="bg1"/>
              </a:solidFill>
              <a:cs typeface="Sabon Next LT"/>
            </a:endParaRPr>
          </a:p>
          <a:p>
            <a:pPr indent="-228600">
              <a:lnSpc>
                <a:spcPct val="150000"/>
              </a:lnSpc>
              <a:spcAft>
                <a:spcPts val="600"/>
              </a:spcAft>
              <a:buFont typeface="Arial" panose="020B0604020202020204" pitchFamily="34" charset="0"/>
              <a:buChar char="•"/>
            </a:pPr>
            <a:r>
              <a:rPr lang="en-US" sz="2000">
                <a:solidFill>
                  <a:schemeClr val="bg1"/>
                </a:solidFill>
              </a:rPr>
              <a:t>Asif Ahmad Najar​</a:t>
            </a:r>
            <a:endParaRPr lang="en-US" sz="2000">
              <a:solidFill>
                <a:schemeClr val="bg1"/>
              </a:solidFill>
              <a:cs typeface="Sabon Next LT"/>
            </a:endParaRPr>
          </a:p>
        </p:txBody>
      </p:sp>
      <p:sp>
        <p:nvSpPr>
          <p:cNvPr id="6" name="TextBox 1">
            <a:extLst>
              <a:ext uri="{FF2B5EF4-FFF2-40B4-BE49-F238E27FC236}">
                <a16:creationId xmlns:a16="http://schemas.microsoft.com/office/drawing/2014/main" id="{868971DD-BAA6-A8B2-DCF3-194FA6E688FB}"/>
              </a:ext>
            </a:extLst>
          </p:cNvPr>
          <p:cNvSpPr txBox="1"/>
          <p:nvPr/>
        </p:nvSpPr>
        <p:spPr>
          <a:xfrm>
            <a:off x="6312367" y="526815"/>
            <a:ext cx="1787407" cy="143064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000" b="1">
                <a:solidFill>
                  <a:schemeClr val="bg1"/>
                </a:solidFill>
                <a:latin typeface="Sabon Next LT"/>
                <a:ea typeface="Arial"/>
                <a:cs typeface="Arial"/>
              </a:rPr>
              <a:t>MENTORS</a:t>
            </a:r>
            <a:endParaRPr lang="en-US" sz="2000">
              <a:solidFill>
                <a:schemeClr val="bg1"/>
              </a:solidFill>
              <a:latin typeface="Sabon Next LT"/>
              <a:cs typeface="Sabon Next LT"/>
            </a:endParaRPr>
          </a:p>
          <a:p>
            <a:pPr lvl="0">
              <a:lnSpc>
                <a:spcPct val="150000"/>
              </a:lnSpc>
              <a:buChar char="•"/>
            </a:pPr>
            <a:r>
              <a:rPr lang="en-US" sz="2000">
                <a:solidFill>
                  <a:schemeClr val="bg1"/>
                </a:solidFill>
                <a:latin typeface="Sabon Next LT"/>
                <a:ea typeface="Arial"/>
                <a:cs typeface="Arial"/>
              </a:rPr>
              <a:t>Vijit Singh​</a:t>
            </a:r>
            <a:endParaRPr lang="en-US" sz="2000">
              <a:solidFill>
                <a:schemeClr val="bg1"/>
              </a:solidFill>
              <a:latin typeface="Sabon Next LT"/>
              <a:cs typeface="Sabon Next LT"/>
            </a:endParaRPr>
          </a:p>
          <a:p>
            <a:pPr lvl="0" rtl="0">
              <a:lnSpc>
                <a:spcPct val="150000"/>
              </a:lnSpc>
              <a:buChar char="•"/>
            </a:pPr>
            <a:r>
              <a:rPr lang="en-US" sz="2000">
                <a:solidFill>
                  <a:schemeClr val="bg1"/>
                </a:solidFill>
                <a:latin typeface="Sabon Next LT"/>
                <a:ea typeface="Arial"/>
                <a:cs typeface="Arial"/>
              </a:rPr>
              <a:t>Kanav Bansal</a:t>
            </a:r>
            <a:endParaRPr lang="en-US" sz="2400" b="1">
              <a:solidFill>
                <a:schemeClr val="bg1"/>
              </a:solidFill>
              <a:latin typeface="Sabon Next LT"/>
              <a:cs typeface="Sabon Next LT"/>
            </a:endParaRPr>
          </a:p>
        </p:txBody>
      </p:sp>
    </p:spTree>
    <p:extLst>
      <p:ext uri="{BB962C8B-B14F-4D97-AF65-F5344CB8AC3E}">
        <p14:creationId xmlns:p14="http://schemas.microsoft.com/office/powerpoint/2010/main" val="142858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2117FB-641C-15E8-7872-317E32A8AA80}"/>
              </a:ext>
            </a:extLst>
          </p:cNvPr>
          <p:cNvSpPr>
            <a:spLocks noGrp="1"/>
          </p:cNvSpPr>
          <p:nvPr>
            <p:ph type="sldNum" sz="quarter" idx="12"/>
          </p:nvPr>
        </p:nvSpPr>
        <p:spPr/>
        <p:txBody>
          <a:bodyPr/>
          <a:lstStyle/>
          <a:p>
            <a:fld id="{48F63A3B-78C7-47BE-AE5E-E10140E04643}" type="slidenum">
              <a:rPr lang="en-US" dirty="0"/>
              <a:t>10</a:t>
            </a:fld>
            <a:endParaRPr lang="en-US"/>
          </a:p>
        </p:txBody>
      </p:sp>
      <p:pic>
        <p:nvPicPr>
          <p:cNvPr id="2" name="Picture 3" descr="Chart, scatter chart&#10;&#10;Description automatically generated">
            <a:extLst>
              <a:ext uri="{FF2B5EF4-FFF2-40B4-BE49-F238E27FC236}">
                <a16:creationId xmlns:a16="http://schemas.microsoft.com/office/drawing/2014/main" id="{768B77A5-39DB-37EB-C6A1-6F4FCEE4A7C6}"/>
              </a:ext>
            </a:extLst>
          </p:cNvPr>
          <p:cNvPicPr>
            <a:picLocks noChangeAspect="1"/>
          </p:cNvPicPr>
          <p:nvPr/>
        </p:nvPicPr>
        <p:blipFill>
          <a:blip r:embed="rId2"/>
          <a:stretch>
            <a:fillRect/>
          </a:stretch>
        </p:blipFill>
        <p:spPr>
          <a:xfrm>
            <a:off x="180622" y="206718"/>
            <a:ext cx="3307644" cy="2916787"/>
          </a:xfrm>
          <a:prstGeom prst="rect">
            <a:avLst/>
          </a:prstGeom>
        </p:spPr>
      </p:pic>
      <p:pic>
        <p:nvPicPr>
          <p:cNvPr id="4" name="Picture 4" descr="Chart, scatter chart&#10;&#10;Description automatically generated">
            <a:extLst>
              <a:ext uri="{FF2B5EF4-FFF2-40B4-BE49-F238E27FC236}">
                <a16:creationId xmlns:a16="http://schemas.microsoft.com/office/drawing/2014/main" id="{F26483AF-0181-BB28-F3B5-1051A8867B61}"/>
              </a:ext>
            </a:extLst>
          </p:cNvPr>
          <p:cNvPicPr>
            <a:picLocks noChangeAspect="1"/>
          </p:cNvPicPr>
          <p:nvPr/>
        </p:nvPicPr>
        <p:blipFill>
          <a:blip r:embed="rId3"/>
          <a:stretch>
            <a:fillRect/>
          </a:stretch>
        </p:blipFill>
        <p:spPr>
          <a:xfrm>
            <a:off x="3717807" y="204253"/>
            <a:ext cx="3232385" cy="2968753"/>
          </a:xfrm>
          <a:prstGeom prst="rect">
            <a:avLst/>
          </a:prstGeom>
        </p:spPr>
      </p:pic>
      <p:pic>
        <p:nvPicPr>
          <p:cNvPr id="6" name="Picture 6" descr="Chart, scatter chart&#10;&#10;Description automatically generated">
            <a:extLst>
              <a:ext uri="{FF2B5EF4-FFF2-40B4-BE49-F238E27FC236}">
                <a16:creationId xmlns:a16="http://schemas.microsoft.com/office/drawing/2014/main" id="{8B0974A1-6F1D-05A0-0650-2A6DBFCBE89E}"/>
              </a:ext>
            </a:extLst>
          </p:cNvPr>
          <p:cNvPicPr>
            <a:picLocks noChangeAspect="1"/>
          </p:cNvPicPr>
          <p:nvPr/>
        </p:nvPicPr>
        <p:blipFill>
          <a:blip r:embed="rId4"/>
          <a:stretch>
            <a:fillRect/>
          </a:stretch>
        </p:blipFill>
        <p:spPr>
          <a:xfrm>
            <a:off x="7330252" y="209395"/>
            <a:ext cx="3382903" cy="2911432"/>
          </a:xfrm>
          <a:prstGeom prst="rect">
            <a:avLst/>
          </a:prstGeom>
        </p:spPr>
      </p:pic>
      <p:pic>
        <p:nvPicPr>
          <p:cNvPr id="7" name="Picture 7" descr="Chart, line chart&#10;&#10;Description automatically generated">
            <a:extLst>
              <a:ext uri="{FF2B5EF4-FFF2-40B4-BE49-F238E27FC236}">
                <a16:creationId xmlns:a16="http://schemas.microsoft.com/office/drawing/2014/main" id="{C53A2992-0AE5-9750-FEBC-EDA9FE93A512}"/>
              </a:ext>
            </a:extLst>
          </p:cNvPr>
          <p:cNvPicPr>
            <a:picLocks noChangeAspect="1"/>
          </p:cNvPicPr>
          <p:nvPr/>
        </p:nvPicPr>
        <p:blipFill>
          <a:blip r:embed="rId5"/>
          <a:stretch>
            <a:fillRect/>
          </a:stretch>
        </p:blipFill>
        <p:spPr>
          <a:xfrm>
            <a:off x="180622" y="3331043"/>
            <a:ext cx="3307644" cy="2886433"/>
          </a:xfrm>
          <a:prstGeom prst="rect">
            <a:avLst/>
          </a:prstGeom>
        </p:spPr>
      </p:pic>
      <p:pic>
        <p:nvPicPr>
          <p:cNvPr id="8" name="Picture 8" descr="Chart, scatter chart&#10;&#10;Description automatically generated">
            <a:extLst>
              <a:ext uri="{FF2B5EF4-FFF2-40B4-BE49-F238E27FC236}">
                <a16:creationId xmlns:a16="http://schemas.microsoft.com/office/drawing/2014/main" id="{2D483BE4-D407-494C-CF39-E51EB42B91C2}"/>
              </a:ext>
            </a:extLst>
          </p:cNvPr>
          <p:cNvPicPr>
            <a:picLocks noChangeAspect="1"/>
          </p:cNvPicPr>
          <p:nvPr/>
        </p:nvPicPr>
        <p:blipFill>
          <a:blip r:embed="rId6"/>
          <a:stretch>
            <a:fillRect/>
          </a:stretch>
        </p:blipFill>
        <p:spPr>
          <a:xfrm>
            <a:off x="4573882" y="3304571"/>
            <a:ext cx="4869273" cy="3183967"/>
          </a:xfrm>
          <a:prstGeom prst="rect">
            <a:avLst/>
          </a:prstGeom>
        </p:spPr>
      </p:pic>
    </p:spTree>
    <p:extLst>
      <p:ext uri="{BB962C8B-B14F-4D97-AF65-F5344CB8AC3E}">
        <p14:creationId xmlns:p14="http://schemas.microsoft.com/office/powerpoint/2010/main" val="280561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5BBCC-FD9C-ADAD-8C64-2FCCF9ED0754}"/>
              </a:ext>
            </a:extLst>
          </p:cNvPr>
          <p:cNvSpPr>
            <a:spLocks noGrp="1"/>
          </p:cNvSpPr>
          <p:nvPr>
            <p:ph type="ctrTitle"/>
          </p:nvPr>
        </p:nvSpPr>
        <p:spPr>
          <a:xfrm>
            <a:off x="6590662" y="4267832"/>
            <a:ext cx="4805996" cy="1297115"/>
          </a:xfrm>
        </p:spPr>
        <p:txBody>
          <a:bodyPr anchor="t">
            <a:normAutofit/>
          </a:bodyPr>
          <a:lstStyle/>
          <a:p>
            <a:pPr algn="l"/>
            <a:r>
              <a:rPr lang="en-US" sz="4000">
                <a:solidFill>
                  <a:schemeClr val="tx2"/>
                </a:solidFill>
              </a:rPr>
              <a:t>UNIVARIATE ANALYSIs</a:t>
            </a:r>
          </a:p>
        </p:txBody>
      </p:sp>
      <p:pic>
        <p:nvPicPr>
          <p:cNvPr id="6" name="Graphic 5" descr="Bar chart">
            <a:extLst>
              <a:ext uri="{FF2B5EF4-FFF2-40B4-BE49-F238E27FC236}">
                <a16:creationId xmlns:a16="http://schemas.microsoft.com/office/drawing/2014/main" id="{37A65BFD-37E1-B3C4-3957-6C422D1308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662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D5C4B4-EBAA-48B6-8571-6974FA55B038}"/>
              </a:ext>
            </a:extLst>
          </p:cNvPr>
          <p:cNvSpPr>
            <a:spLocks noGrp="1"/>
          </p:cNvSpPr>
          <p:nvPr>
            <p:ph type="sldNum" sz="quarter" idx="12"/>
          </p:nvPr>
        </p:nvSpPr>
        <p:spPr/>
        <p:txBody>
          <a:bodyPr/>
          <a:lstStyle/>
          <a:p>
            <a:fld id="{48F63A3B-78C7-47BE-AE5E-E10140E04643}" type="slidenum">
              <a:rPr lang="en-US" dirty="0"/>
              <a:t>12</a:t>
            </a:fld>
            <a:endParaRPr lang="en-US"/>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E6559BA9-9878-848B-D0FE-67A4AF80EC4E}"/>
              </a:ext>
            </a:extLst>
          </p:cNvPr>
          <p:cNvPicPr>
            <a:picLocks noChangeAspect="1"/>
          </p:cNvPicPr>
          <p:nvPr/>
        </p:nvPicPr>
        <p:blipFill>
          <a:blip r:embed="rId2"/>
          <a:stretch>
            <a:fillRect/>
          </a:stretch>
        </p:blipFill>
        <p:spPr>
          <a:xfrm>
            <a:off x="359363" y="667153"/>
            <a:ext cx="5631274" cy="4808729"/>
          </a:xfrm>
          <a:prstGeom prst="rect">
            <a:avLst/>
          </a:prstGeom>
        </p:spPr>
      </p:pic>
      <p:pic>
        <p:nvPicPr>
          <p:cNvPr id="5" name="Picture 5" descr="A picture containing text, newspaper, screenshot&#10;&#10;Description automatically generated">
            <a:extLst>
              <a:ext uri="{FF2B5EF4-FFF2-40B4-BE49-F238E27FC236}">
                <a16:creationId xmlns:a16="http://schemas.microsoft.com/office/drawing/2014/main" id="{E62C6064-6510-CE22-7E3B-DA8C6F1AC939}"/>
              </a:ext>
            </a:extLst>
          </p:cNvPr>
          <p:cNvPicPr>
            <a:picLocks noChangeAspect="1"/>
          </p:cNvPicPr>
          <p:nvPr/>
        </p:nvPicPr>
        <p:blipFill>
          <a:blip r:embed="rId3"/>
          <a:stretch>
            <a:fillRect/>
          </a:stretch>
        </p:blipFill>
        <p:spPr>
          <a:xfrm>
            <a:off x="6841067" y="1884516"/>
            <a:ext cx="4841051" cy="2533930"/>
          </a:xfrm>
          <a:prstGeom prst="rect">
            <a:avLst/>
          </a:prstGeom>
        </p:spPr>
      </p:pic>
      <p:pic>
        <p:nvPicPr>
          <p:cNvPr id="6" name="Picture 6">
            <a:extLst>
              <a:ext uri="{FF2B5EF4-FFF2-40B4-BE49-F238E27FC236}">
                <a16:creationId xmlns:a16="http://schemas.microsoft.com/office/drawing/2014/main" id="{1BDBE045-3F7A-8431-7412-9FAB6D34E5FA}"/>
              </a:ext>
            </a:extLst>
          </p:cNvPr>
          <p:cNvPicPr>
            <a:picLocks noChangeAspect="1"/>
          </p:cNvPicPr>
          <p:nvPr/>
        </p:nvPicPr>
        <p:blipFill rotWithShape="1">
          <a:blip r:embed="rId4"/>
          <a:srcRect r="26170" b="1639"/>
          <a:stretch/>
        </p:blipFill>
        <p:spPr>
          <a:xfrm>
            <a:off x="6135512" y="1155495"/>
            <a:ext cx="5789728" cy="558371"/>
          </a:xfrm>
          <a:prstGeom prst="rect">
            <a:avLst/>
          </a:prstGeom>
        </p:spPr>
      </p:pic>
    </p:spTree>
    <p:extLst>
      <p:ext uri="{BB962C8B-B14F-4D97-AF65-F5344CB8AC3E}">
        <p14:creationId xmlns:p14="http://schemas.microsoft.com/office/powerpoint/2010/main" val="2459909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D7A455-C448-2A23-FC39-641AF098A405}"/>
              </a:ext>
            </a:extLst>
          </p:cNvPr>
          <p:cNvSpPr>
            <a:spLocks noGrp="1"/>
          </p:cNvSpPr>
          <p:nvPr>
            <p:ph type="sldNum" sz="quarter" idx="12"/>
          </p:nvPr>
        </p:nvSpPr>
        <p:spPr/>
        <p:txBody>
          <a:bodyPr/>
          <a:lstStyle/>
          <a:p>
            <a:fld id="{48F63A3B-78C7-47BE-AE5E-E10140E04643}" type="slidenum">
              <a:rPr lang="en-US" dirty="0"/>
              <a:t>13</a:t>
            </a:fld>
            <a:endParaRPr lang="en-US"/>
          </a:p>
        </p:txBody>
      </p:sp>
      <p:pic>
        <p:nvPicPr>
          <p:cNvPr id="4" name="Picture 4" descr="Chart, bar chart&#10;&#10;Description automatically generated">
            <a:extLst>
              <a:ext uri="{FF2B5EF4-FFF2-40B4-BE49-F238E27FC236}">
                <a16:creationId xmlns:a16="http://schemas.microsoft.com/office/drawing/2014/main" id="{A76D1E27-FA7C-862B-17AB-5D5841E260AF}"/>
              </a:ext>
            </a:extLst>
          </p:cNvPr>
          <p:cNvPicPr>
            <a:picLocks noChangeAspect="1"/>
          </p:cNvPicPr>
          <p:nvPr/>
        </p:nvPicPr>
        <p:blipFill>
          <a:blip r:embed="rId2"/>
          <a:stretch>
            <a:fillRect/>
          </a:stretch>
        </p:blipFill>
        <p:spPr>
          <a:xfrm>
            <a:off x="142993" y="62095"/>
            <a:ext cx="5725347" cy="3873956"/>
          </a:xfrm>
          <a:prstGeom prst="rect">
            <a:avLst/>
          </a:prstGeom>
        </p:spPr>
      </p:pic>
      <p:pic>
        <p:nvPicPr>
          <p:cNvPr id="5" name="Picture 5" descr="Chart, bar chart&#10;&#10;Description automatically generated">
            <a:extLst>
              <a:ext uri="{FF2B5EF4-FFF2-40B4-BE49-F238E27FC236}">
                <a16:creationId xmlns:a16="http://schemas.microsoft.com/office/drawing/2014/main" id="{92FA9B57-1BCF-994D-E92F-029294D631B8}"/>
              </a:ext>
            </a:extLst>
          </p:cNvPr>
          <p:cNvPicPr>
            <a:picLocks noChangeAspect="1"/>
          </p:cNvPicPr>
          <p:nvPr/>
        </p:nvPicPr>
        <p:blipFill>
          <a:blip r:embed="rId3"/>
          <a:stretch>
            <a:fillRect/>
          </a:stretch>
        </p:blipFill>
        <p:spPr>
          <a:xfrm>
            <a:off x="6850476" y="57966"/>
            <a:ext cx="5113865" cy="3910435"/>
          </a:xfrm>
          <a:prstGeom prst="rect">
            <a:avLst/>
          </a:prstGeom>
        </p:spPr>
      </p:pic>
      <p:pic>
        <p:nvPicPr>
          <p:cNvPr id="6" name="Picture 6" descr="Chart, histogram&#10;&#10;Description automatically generated">
            <a:extLst>
              <a:ext uri="{FF2B5EF4-FFF2-40B4-BE49-F238E27FC236}">
                <a16:creationId xmlns:a16="http://schemas.microsoft.com/office/drawing/2014/main" id="{065B16E2-AD5A-74B0-DA1A-4C34640315F0}"/>
              </a:ext>
            </a:extLst>
          </p:cNvPr>
          <p:cNvPicPr>
            <a:picLocks noChangeAspect="1"/>
          </p:cNvPicPr>
          <p:nvPr/>
        </p:nvPicPr>
        <p:blipFill>
          <a:blip r:embed="rId4"/>
          <a:stretch>
            <a:fillRect/>
          </a:stretch>
        </p:blipFill>
        <p:spPr>
          <a:xfrm>
            <a:off x="4686770" y="4129844"/>
            <a:ext cx="2743200" cy="2474165"/>
          </a:xfrm>
          <a:prstGeom prst="rect">
            <a:avLst/>
          </a:prstGeom>
        </p:spPr>
      </p:pic>
    </p:spTree>
    <p:extLst>
      <p:ext uri="{BB962C8B-B14F-4D97-AF65-F5344CB8AC3E}">
        <p14:creationId xmlns:p14="http://schemas.microsoft.com/office/powerpoint/2010/main" val="2575545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5DD52641-EC1D-DF73-312D-62F58114AC77}"/>
              </a:ext>
            </a:extLst>
          </p:cNvPr>
          <p:cNvSpPr>
            <a:spLocks noGrp="1"/>
          </p:cNvSpPr>
          <p:nvPr>
            <p:ph type="ctrTitle"/>
          </p:nvPr>
        </p:nvSpPr>
        <p:spPr>
          <a:xfrm>
            <a:off x="2726279" y="1741337"/>
            <a:ext cx="6739136" cy="2387918"/>
          </a:xfrm>
        </p:spPr>
        <p:txBody>
          <a:bodyPr anchor="b">
            <a:normAutofit/>
          </a:bodyPr>
          <a:lstStyle/>
          <a:p>
            <a:r>
              <a:rPr lang="en-US" sz="5200">
                <a:solidFill>
                  <a:schemeClr val="tx2"/>
                </a:solidFill>
              </a:rPr>
              <a:t>MODEL JUSTIFICATION</a:t>
            </a:r>
          </a:p>
        </p:txBody>
      </p:sp>
      <p:grpSp>
        <p:nvGrpSpPr>
          <p:cNvPr id="11" name="Group 10">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8" name="Freeform: Shape 17">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 name="Freeform: Shape 20">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45430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47CE27-BA3C-FA69-CD6B-D9EEFFB26199}"/>
              </a:ext>
            </a:extLst>
          </p:cNvPr>
          <p:cNvSpPr>
            <a:spLocks noGrp="1"/>
          </p:cNvSpPr>
          <p:nvPr>
            <p:ph type="sldNum" sz="quarter" idx="12"/>
          </p:nvPr>
        </p:nvSpPr>
        <p:spPr/>
        <p:txBody>
          <a:bodyPr/>
          <a:lstStyle/>
          <a:p>
            <a:fld id="{48F63A3B-78C7-47BE-AE5E-E10140E04643}" type="slidenum">
              <a:rPr lang="en-US" dirty="0"/>
              <a:t>15</a:t>
            </a:fld>
            <a:endParaRPr lang="en-US"/>
          </a:p>
        </p:txBody>
      </p:sp>
      <p:sp>
        <p:nvSpPr>
          <p:cNvPr id="4" name="TextBox 3">
            <a:extLst>
              <a:ext uri="{FF2B5EF4-FFF2-40B4-BE49-F238E27FC236}">
                <a16:creationId xmlns:a16="http://schemas.microsoft.com/office/drawing/2014/main" id="{89CB0904-BE78-C8D4-3D0D-A34EE1A7C624}"/>
              </a:ext>
            </a:extLst>
          </p:cNvPr>
          <p:cNvSpPr txBox="1"/>
          <p:nvPr/>
        </p:nvSpPr>
        <p:spPr>
          <a:xfrm>
            <a:off x="1194741" y="470370"/>
            <a:ext cx="95297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Sabon Next LT"/>
              </a:rPr>
              <a:t>POPULARITY BASED RECOMMENDATION SYSTEM</a:t>
            </a:r>
            <a:endParaRPr lang="en-US" sz="2800"/>
          </a:p>
        </p:txBody>
      </p:sp>
      <p:pic>
        <p:nvPicPr>
          <p:cNvPr id="5" name="Picture 5" descr="Graphical user interface, application&#10;&#10;Description automatically generated">
            <a:extLst>
              <a:ext uri="{FF2B5EF4-FFF2-40B4-BE49-F238E27FC236}">
                <a16:creationId xmlns:a16="http://schemas.microsoft.com/office/drawing/2014/main" id="{51ECE256-D8CE-E86C-5EAB-EDABD4530431}"/>
              </a:ext>
            </a:extLst>
          </p:cNvPr>
          <p:cNvPicPr>
            <a:picLocks noChangeAspect="1"/>
          </p:cNvPicPr>
          <p:nvPr/>
        </p:nvPicPr>
        <p:blipFill>
          <a:blip r:embed="rId2"/>
          <a:stretch>
            <a:fillRect/>
          </a:stretch>
        </p:blipFill>
        <p:spPr>
          <a:xfrm>
            <a:off x="284104" y="1245254"/>
            <a:ext cx="6647273" cy="2410751"/>
          </a:xfrm>
          <a:prstGeom prst="rect">
            <a:avLst/>
          </a:prstGeom>
        </p:spPr>
      </p:pic>
      <p:pic>
        <p:nvPicPr>
          <p:cNvPr id="6" name="Picture 6">
            <a:extLst>
              <a:ext uri="{FF2B5EF4-FFF2-40B4-BE49-F238E27FC236}">
                <a16:creationId xmlns:a16="http://schemas.microsoft.com/office/drawing/2014/main" id="{2CE4BA3C-9C52-F7C9-338F-6A796E1F9580}"/>
              </a:ext>
            </a:extLst>
          </p:cNvPr>
          <p:cNvPicPr>
            <a:picLocks noChangeAspect="1"/>
          </p:cNvPicPr>
          <p:nvPr/>
        </p:nvPicPr>
        <p:blipFill rotWithShape="1">
          <a:blip r:embed="rId3"/>
          <a:srcRect t="24444" r="-344" b="555"/>
          <a:stretch/>
        </p:blipFill>
        <p:spPr>
          <a:xfrm>
            <a:off x="453437" y="3908985"/>
            <a:ext cx="5800627" cy="2661989"/>
          </a:xfrm>
          <a:prstGeom prst="rect">
            <a:avLst/>
          </a:prstGeom>
        </p:spPr>
      </p:pic>
      <p:sp>
        <p:nvSpPr>
          <p:cNvPr id="7" name="TextBox 6">
            <a:extLst>
              <a:ext uri="{FF2B5EF4-FFF2-40B4-BE49-F238E27FC236}">
                <a16:creationId xmlns:a16="http://schemas.microsoft.com/office/drawing/2014/main" id="{2C9F29AC-3F79-3BAD-F4C1-A1419E4EBE6F}"/>
              </a:ext>
            </a:extLst>
          </p:cNvPr>
          <p:cNvSpPr txBox="1"/>
          <p:nvPr/>
        </p:nvSpPr>
        <p:spPr>
          <a:xfrm>
            <a:off x="7064963" y="1599260"/>
            <a:ext cx="480718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abon Next LT"/>
              </a:rPr>
              <a:t>We don’t have an appropriate metric for popularity based recommendation system and it doesn’t use any information regarding user behavior like which movie he/she is interested in past and which movie they are more likely to watch in future </a:t>
            </a:r>
          </a:p>
          <a:p>
            <a:r>
              <a:rPr lang="en-US">
                <a:cs typeface="Sabon Next LT"/>
              </a:rPr>
              <a:t>It just recommends based on ratings and votes . Even though a movie has high rating and votes the user may not be interested in it, Thus popularity based recommendation system is not suitable for deploying as it may not satisfy user requirements</a:t>
            </a:r>
          </a:p>
        </p:txBody>
      </p:sp>
    </p:spTree>
    <p:extLst>
      <p:ext uri="{BB962C8B-B14F-4D97-AF65-F5344CB8AC3E}">
        <p14:creationId xmlns:p14="http://schemas.microsoft.com/office/powerpoint/2010/main" val="3927125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A4AD2D-724D-0764-FD04-C70ECD002F43}"/>
              </a:ext>
            </a:extLst>
          </p:cNvPr>
          <p:cNvSpPr>
            <a:spLocks noGrp="1"/>
          </p:cNvSpPr>
          <p:nvPr>
            <p:ph type="sldNum" sz="quarter" idx="12"/>
          </p:nvPr>
        </p:nvSpPr>
        <p:spPr/>
        <p:txBody>
          <a:bodyPr/>
          <a:lstStyle/>
          <a:p>
            <a:fld id="{48F63A3B-78C7-47BE-AE5E-E10140E04643}" type="slidenum">
              <a:rPr lang="en-US" dirty="0"/>
              <a:t>16</a:t>
            </a:fld>
            <a:endParaRPr lang="en-US"/>
          </a:p>
        </p:txBody>
      </p:sp>
      <p:sp>
        <p:nvSpPr>
          <p:cNvPr id="5" name="TextBox 4">
            <a:extLst>
              <a:ext uri="{FF2B5EF4-FFF2-40B4-BE49-F238E27FC236}">
                <a16:creationId xmlns:a16="http://schemas.microsoft.com/office/drawing/2014/main" id="{460BD82B-CCAE-08A0-ECCA-CC5BC5989F9D}"/>
              </a:ext>
            </a:extLst>
          </p:cNvPr>
          <p:cNvSpPr txBox="1"/>
          <p:nvPr/>
        </p:nvSpPr>
        <p:spPr>
          <a:xfrm>
            <a:off x="1194741" y="470370"/>
            <a:ext cx="95297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Sabon Next LT"/>
              </a:rPr>
              <a:t>CONTENT BASED RECOMMENDATION SYSTEM</a:t>
            </a:r>
            <a:endParaRPr lang="en-US" sz="2800"/>
          </a:p>
        </p:txBody>
      </p:sp>
      <p:pic>
        <p:nvPicPr>
          <p:cNvPr id="6" name="Picture 6" descr="Graphical user interface, text, application&#10;&#10;Description automatically generated">
            <a:extLst>
              <a:ext uri="{FF2B5EF4-FFF2-40B4-BE49-F238E27FC236}">
                <a16:creationId xmlns:a16="http://schemas.microsoft.com/office/drawing/2014/main" id="{395CFEEE-2C23-1E58-4363-845A7AA695DE}"/>
              </a:ext>
            </a:extLst>
          </p:cNvPr>
          <p:cNvPicPr>
            <a:picLocks noChangeAspect="1"/>
          </p:cNvPicPr>
          <p:nvPr/>
        </p:nvPicPr>
        <p:blipFill>
          <a:blip r:embed="rId2"/>
          <a:stretch>
            <a:fillRect/>
          </a:stretch>
        </p:blipFill>
        <p:spPr>
          <a:xfrm>
            <a:off x="95955" y="1081918"/>
            <a:ext cx="6346237" cy="630165"/>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F9B7632B-FE2D-6410-485C-47A8C71FF8B1}"/>
              </a:ext>
            </a:extLst>
          </p:cNvPr>
          <p:cNvPicPr>
            <a:picLocks noChangeAspect="1"/>
          </p:cNvPicPr>
          <p:nvPr/>
        </p:nvPicPr>
        <p:blipFill>
          <a:blip r:embed="rId3"/>
          <a:stretch>
            <a:fillRect/>
          </a:stretch>
        </p:blipFill>
        <p:spPr>
          <a:xfrm>
            <a:off x="142992" y="1843576"/>
            <a:ext cx="4643496" cy="1703294"/>
          </a:xfrm>
          <a:prstGeom prst="rect">
            <a:avLst/>
          </a:prstGeom>
        </p:spPr>
      </p:pic>
      <p:pic>
        <p:nvPicPr>
          <p:cNvPr id="8" name="Picture 8" descr="Text&#10;&#10;Description automatically generated">
            <a:extLst>
              <a:ext uri="{FF2B5EF4-FFF2-40B4-BE49-F238E27FC236}">
                <a16:creationId xmlns:a16="http://schemas.microsoft.com/office/drawing/2014/main" id="{609B50AF-C506-033E-5E15-718B90986D97}"/>
              </a:ext>
            </a:extLst>
          </p:cNvPr>
          <p:cNvPicPr>
            <a:picLocks noChangeAspect="1"/>
          </p:cNvPicPr>
          <p:nvPr/>
        </p:nvPicPr>
        <p:blipFill>
          <a:blip r:embed="rId4"/>
          <a:stretch>
            <a:fillRect/>
          </a:stretch>
        </p:blipFill>
        <p:spPr>
          <a:xfrm>
            <a:off x="4818474" y="1868810"/>
            <a:ext cx="2743200" cy="429862"/>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144CB4B3-EDED-252E-AA7B-1F8016D1B969}"/>
              </a:ext>
            </a:extLst>
          </p:cNvPr>
          <p:cNvPicPr>
            <a:picLocks noChangeAspect="1"/>
          </p:cNvPicPr>
          <p:nvPr/>
        </p:nvPicPr>
        <p:blipFill>
          <a:blip r:embed="rId5"/>
          <a:stretch>
            <a:fillRect/>
          </a:stretch>
        </p:blipFill>
        <p:spPr>
          <a:xfrm>
            <a:off x="180622" y="3630521"/>
            <a:ext cx="4003792" cy="2099327"/>
          </a:xfrm>
          <a:prstGeom prst="rect">
            <a:avLst/>
          </a:prstGeom>
        </p:spPr>
      </p:pic>
      <p:pic>
        <p:nvPicPr>
          <p:cNvPr id="10" name="Picture 10" descr="Text&#10;&#10;Description automatically generated">
            <a:extLst>
              <a:ext uri="{FF2B5EF4-FFF2-40B4-BE49-F238E27FC236}">
                <a16:creationId xmlns:a16="http://schemas.microsoft.com/office/drawing/2014/main" id="{E97C02FC-65AD-E393-27C6-9FF3DEFB74DF}"/>
              </a:ext>
            </a:extLst>
          </p:cNvPr>
          <p:cNvPicPr>
            <a:picLocks noChangeAspect="1"/>
          </p:cNvPicPr>
          <p:nvPr/>
        </p:nvPicPr>
        <p:blipFill>
          <a:blip r:embed="rId6"/>
          <a:stretch>
            <a:fillRect/>
          </a:stretch>
        </p:blipFill>
        <p:spPr>
          <a:xfrm>
            <a:off x="4818473" y="2614906"/>
            <a:ext cx="3476977" cy="3998852"/>
          </a:xfrm>
          <a:prstGeom prst="rect">
            <a:avLst/>
          </a:prstGeom>
        </p:spPr>
      </p:pic>
      <p:sp>
        <p:nvSpPr>
          <p:cNvPr id="11" name="TextBox 10">
            <a:extLst>
              <a:ext uri="{FF2B5EF4-FFF2-40B4-BE49-F238E27FC236}">
                <a16:creationId xmlns:a16="http://schemas.microsoft.com/office/drawing/2014/main" id="{79409EE3-7023-9695-7EFE-C44FC5F60B27}"/>
              </a:ext>
            </a:extLst>
          </p:cNvPr>
          <p:cNvSpPr txBox="1"/>
          <p:nvPr/>
        </p:nvSpPr>
        <p:spPr>
          <a:xfrm>
            <a:off x="8485480" y="1787407"/>
            <a:ext cx="34807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abon Next LT"/>
              </a:rPr>
              <a:t>Content based recommendation focuses on item's information and doesn’t require user data, Content based system works really well in predicting a movie related to a movie but doesn’t analyze what user wants to watch next? </a:t>
            </a:r>
          </a:p>
          <a:p>
            <a:r>
              <a:rPr lang="en-US">
                <a:ea typeface="+mn-lt"/>
                <a:cs typeface="+mn-lt"/>
              </a:rPr>
              <a:t>Similar items are usually grouped based on their features. But we need a recommendation system to also user data for much better user experience </a:t>
            </a:r>
            <a:endParaRPr lang="en-US"/>
          </a:p>
        </p:txBody>
      </p:sp>
    </p:spTree>
    <p:extLst>
      <p:ext uri="{BB962C8B-B14F-4D97-AF65-F5344CB8AC3E}">
        <p14:creationId xmlns:p14="http://schemas.microsoft.com/office/powerpoint/2010/main" val="375694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7E9DD7-435F-9FE8-2EF5-7334F8EFB2B9}"/>
              </a:ext>
            </a:extLst>
          </p:cNvPr>
          <p:cNvSpPr>
            <a:spLocks noGrp="1"/>
          </p:cNvSpPr>
          <p:nvPr>
            <p:ph type="sldNum" sz="quarter" idx="12"/>
          </p:nvPr>
        </p:nvSpPr>
        <p:spPr/>
        <p:txBody>
          <a:bodyPr/>
          <a:lstStyle/>
          <a:p>
            <a:fld id="{48F63A3B-78C7-47BE-AE5E-E10140E04643}" type="slidenum">
              <a:rPr lang="en-US" dirty="0"/>
              <a:t>17</a:t>
            </a:fld>
            <a:endParaRPr lang="en-US"/>
          </a:p>
        </p:txBody>
      </p:sp>
      <p:sp>
        <p:nvSpPr>
          <p:cNvPr id="5" name="TextBox 4">
            <a:extLst>
              <a:ext uri="{FF2B5EF4-FFF2-40B4-BE49-F238E27FC236}">
                <a16:creationId xmlns:a16="http://schemas.microsoft.com/office/drawing/2014/main" id="{9CD843A8-666B-253F-980C-ADCD819D0ED4}"/>
              </a:ext>
            </a:extLst>
          </p:cNvPr>
          <p:cNvSpPr txBox="1"/>
          <p:nvPr/>
        </p:nvSpPr>
        <p:spPr>
          <a:xfrm>
            <a:off x="1194741" y="470370"/>
            <a:ext cx="95297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Sabon Next LT"/>
              </a:rPr>
              <a:t>COLLABORATIVE BASED RECOMMENDATION SYSTEM</a:t>
            </a:r>
            <a:endParaRPr lang="en-US" sz="2800"/>
          </a:p>
        </p:txBody>
      </p:sp>
      <p:pic>
        <p:nvPicPr>
          <p:cNvPr id="6" name="Picture 6" descr="Table&#10;&#10;Description automatically generated">
            <a:extLst>
              <a:ext uri="{FF2B5EF4-FFF2-40B4-BE49-F238E27FC236}">
                <a16:creationId xmlns:a16="http://schemas.microsoft.com/office/drawing/2014/main" id="{09D3A1F5-ED50-12AA-0E1B-B81D77D7EBAA}"/>
              </a:ext>
            </a:extLst>
          </p:cNvPr>
          <p:cNvPicPr>
            <a:picLocks noChangeAspect="1"/>
          </p:cNvPicPr>
          <p:nvPr/>
        </p:nvPicPr>
        <p:blipFill>
          <a:blip r:embed="rId2"/>
          <a:stretch>
            <a:fillRect/>
          </a:stretch>
        </p:blipFill>
        <p:spPr>
          <a:xfrm>
            <a:off x="274696" y="1060146"/>
            <a:ext cx="5631274" cy="268689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9123E5CF-3019-4103-91FB-5CBF9AD7CF10}"/>
              </a:ext>
            </a:extLst>
          </p:cNvPr>
          <p:cNvPicPr>
            <a:picLocks noChangeAspect="1"/>
          </p:cNvPicPr>
          <p:nvPr/>
        </p:nvPicPr>
        <p:blipFill>
          <a:blip r:embed="rId3"/>
          <a:stretch>
            <a:fillRect/>
          </a:stretch>
        </p:blipFill>
        <p:spPr>
          <a:xfrm>
            <a:off x="387585" y="3984625"/>
            <a:ext cx="4718755" cy="2444750"/>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D0C29442-1D56-7D67-F1F6-5F930050F8B8}"/>
              </a:ext>
            </a:extLst>
          </p:cNvPr>
          <p:cNvPicPr>
            <a:picLocks noChangeAspect="1"/>
          </p:cNvPicPr>
          <p:nvPr/>
        </p:nvPicPr>
        <p:blipFill>
          <a:blip r:embed="rId4"/>
          <a:stretch>
            <a:fillRect/>
          </a:stretch>
        </p:blipFill>
        <p:spPr>
          <a:xfrm>
            <a:off x="6126104" y="1337006"/>
            <a:ext cx="5687718" cy="2434211"/>
          </a:xfrm>
          <a:prstGeom prst="rect">
            <a:avLst/>
          </a:prstGeom>
        </p:spPr>
      </p:pic>
      <p:sp>
        <p:nvSpPr>
          <p:cNvPr id="9" name="TextBox 8">
            <a:extLst>
              <a:ext uri="{FF2B5EF4-FFF2-40B4-BE49-F238E27FC236}">
                <a16:creationId xmlns:a16="http://schemas.microsoft.com/office/drawing/2014/main" id="{DD136347-BF96-C681-3FCE-52915EFD3683}"/>
              </a:ext>
            </a:extLst>
          </p:cNvPr>
          <p:cNvSpPr txBox="1"/>
          <p:nvPr/>
        </p:nvSpPr>
        <p:spPr>
          <a:xfrm>
            <a:off x="5110104" y="3877733"/>
            <a:ext cx="735282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a:ea typeface="EB Garamond"/>
              </a:rPr>
              <a:t>The main idea that governs the collaborative methods is that through past user-item interactions when processed through the system, it becomes sufficient to detect similar users or similar items to make predictions based on these estimated facts and insights. </a:t>
            </a:r>
            <a:r>
              <a:rPr lang="en-US" sz="1600">
                <a:ea typeface="+mn-lt"/>
                <a:cs typeface="+mn-lt"/>
              </a:rPr>
              <a:t>It recommends an item to user A based on the interests of a similar user B</a:t>
            </a:r>
          </a:p>
          <a:p>
            <a:r>
              <a:rPr lang="en-US" sz="1600">
                <a:ea typeface="+mn-lt"/>
                <a:cs typeface="+mn-lt"/>
              </a:rPr>
              <a:t>The collaborative filtering method does not need the features of the items to be given. Every user and item is described by a feature vector or embedding</a:t>
            </a:r>
          </a:p>
          <a:p>
            <a:r>
              <a:rPr lang="en-US" sz="1600">
                <a:cs typeface="Sabon Next LT"/>
              </a:rPr>
              <a:t>This recommendation system is preferred for deploying as it ensures user requirements taken into consideration and also predicts the movie related to past watch movies . </a:t>
            </a:r>
          </a:p>
        </p:txBody>
      </p:sp>
    </p:spTree>
    <p:extLst>
      <p:ext uri="{BB962C8B-B14F-4D97-AF65-F5344CB8AC3E}">
        <p14:creationId xmlns:p14="http://schemas.microsoft.com/office/powerpoint/2010/main" val="404107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sp>
        <p:nvSpPr>
          <p:cNvPr id="2" name="Title 1">
            <a:extLst>
              <a:ext uri="{FF2B5EF4-FFF2-40B4-BE49-F238E27FC236}">
                <a16:creationId xmlns:a16="http://schemas.microsoft.com/office/drawing/2014/main" id="{566D9AD2-C0E1-AA2B-4C7A-C92D9CA91FA4}"/>
              </a:ext>
            </a:extLst>
          </p:cNvPr>
          <p:cNvSpPr>
            <a:spLocks noGrp="1"/>
          </p:cNvSpPr>
          <p:nvPr>
            <p:ph type="ctrTitle"/>
          </p:nvPr>
        </p:nvSpPr>
        <p:spPr>
          <a:xfrm>
            <a:off x="2834805" y="2407883"/>
            <a:ext cx="6701434" cy="2387918"/>
          </a:xfrm>
        </p:spPr>
        <p:txBody>
          <a:bodyPr anchor="b">
            <a:normAutofit/>
          </a:bodyPr>
          <a:lstStyle/>
          <a:p>
            <a:r>
              <a:rPr lang="en-US" sz="5200">
                <a:solidFill>
                  <a:schemeClr val="tx2"/>
                </a:solidFill>
              </a:rPr>
              <a:t>INTERPRETATION OF RESULTS</a:t>
            </a:r>
            <a:br>
              <a:rPr lang="en-US" sz="5200">
                <a:solidFill>
                  <a:schemeClr val="tx2"/>
                </a:solidFill>
              </a:rPr>
            </a:br>
            <a:endParaRPr lang="en-US" sz="5200">
              <a:solidFill>
                <a:schemeClr val="tx2"/>
              </a:solidFill>
            </a:endParaRP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61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48BA9E-4A1C-2FE4-9C45-ECFC2A76B508}"/>
              </a:ext>
            </a:extLst>
          </p:cNvPr>
          <p:cNvSpPr>
            <a:spLocks noGrp="1"/>
          </p:cNvSpPr>
          <p:nvPr>
            <p:ph type="sldNum" sz="quarter" idx="12"/>
          </p:nvPr>
        </p:nvSpPr>
        <p:spPr/>
        <p:txBody>
          <a:bodyPr/>
          <a:lstStyle/>
          <a:p>
            <a:fld id="{48F63A3B-78C7-47BE-AE5E-E10140E04643}" type="slidenum">
              <a:rPr lang="en-US" dirty="0"/>
              <a:t>19</a:t>
            </a:fld>
            <a:endParaRPr lang="en-US"/>
          </a:p>
        </p:txBody>
      </p:sp>
      <p:pic>
        <p:nvPicPr>
          <p:cNvPr id="4" name="Picture 4" descr="Text&#10;&#10;Description automatically generated">
            <a:extLst>
              <a:ext uri="{FF2B5EF4-FFF2-40B4-BE49-F238E27FC236}">
                <a16:creationId xmlns:a16="http://schemas.microsoft.com/office/drawing/2014/main" id="{C4D2BCEF-7AE2-CA0A-E336-889D0606EBE0}"/>
              </a:ext>
            </a:extLst>
          </p:cNvPr>
          <p:cNvPicPr>
            <a:picLocks noChangeAspect="1"/>
          </p:cNvPicPr>
          <p:nvPr/>
        </p:nvPicPr>
        <p:blipFill>
          <a:blip r:embed="rId2"/>
          <a:stretch>
            <a:fillRect/>
          </a:stretch>
        </p:blipFill>
        <p:spPr>
          <a:xfrm>
            <a:off x="2692400" y="949317"/>
            <a:ext cx="6412088" cy="4460774"/>
          </a:xfrm>
          <a:prstGeom prst="rect">
            <a:avLst/>
          </a:prstGeom>
        </p:spPr>
      </p:pic>
      <p:sp>
        <p:nvSpPr>
          <p:cNvPr id="5" name="TextBox 4">
            <a:extLst>
              <a:ext uri="{FF2B5EF4-FFF2-40B4-BE49-F238E27FC236}">
                <a16:creationId xmlns:a16="http://schemas.microsoft.com/office/drawing/2014/main" id="{8575AAF4-B4F3-854A-623E-D32685443A34}"/>
              </a:ext>
            </a:extLst>
          </p:cNvPr>
          <p:cNvSpPr txBox="1"/>
          <p:nvPr/>
        </p:nvSpPr>
        <p:spPr>
          <a:xfrm>
            <a:off x="2777067" y="5589882"/>
            <a:ext cx="655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Google Sans"/>
              </a:rPr>
              <a:t>GridSearchCV</a:t>
            </a:r>
            <a:r>
              <a:rPr lang="en-US">
                <a:latin typeface="Google Sans"/>
              </a:rPr>
              <a:t> is a technique for finding the optimal parameter values from a given set of parameters in a grid. It's essentially a cross-validation technique.</a:t>
            </a:r>
            <a:endParaRPr lang="en-US"/>
          </a:p>
        </p:txBody>
      </p:sp>
      <p:sp>
        <p:nvSpPr>
          <p:cNvPr id="7" name="TextBox 6">
            <a:extLst>
              <a:ext uri="{FF2B5EF4-FFF2-40B4-BE49-F238E27FC236}">
                <a16:creationId xmlns:a16="http://schemas.microsoft.com/office/drawing/2014/main" id="{3767F7EF-684C-EA52-AAEE-2B1C9D58474D}"/>
              </a:ext>
            </a:extLst>
          </p:cNvPr>
          <p:cNvSpPr txBox="1"/>
          <p:nvPr/>
        </p:nvSpPr>
        <p:spPr>
          <a:xfrm>
            <a:off x="1204148" y="244592"/>
            <a:ext cx="95297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Sabon Next LT"/>
              </a:rPr>
              <a:t>COLLABORATIVE BASED RECOMMENDATION SYSTEM</a:t>
            </a:r>
            <a:endParaRPr lang="en-US" sz="2800"/>
          </a:p>
        </p:txBody>
      </p:sp>
    </p:spTree>
    <p:extLst>
      <p:ext uri="{BB962C8B-B14F-4D97-AF65-F5344CB8AC3E}">
        <p14:creationId xmlns:p14="http://schemas.microsoft.com/office/powerpoint/2010/main" val="471915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838200" y="557189"/>
            <a:ext cx="3374136" cy="5567891"/>
          </a:xfrm>
        </p:spPr>
        <p:txBody>
          <a:bodyPr vert="horz" lIns="91440" tIns="45720" rIns="91440" bIns="45720" rtlCol="0" anchor="ctr">
            <a:normAutofit/>
          </a:bodyPr>
          <a:lstStyle/>
          <a:p>
            <a:pPr>
              <a:lnSpc>
                <a:spcPct val="90000"/>
              </a:lnSpc>
            </a:pPr>
            <a:r>
              <a:rPr lang="en-US" sz="5200" b="1" kern="1200">
                <a:solidFill>
                  <a:schemeClr val="tx1"/>
                </a:solidFill>
                <a:latin typeface="+mj-lt"/>
                <a:ea typeface="+mj-ea"/>
                <a:cs typeface="+mj-cs"/>
              </a:rPr>
              <a:t>AGENDA</a:t>
            </a:r>
          </a:p>
        </p:txBody>
      </p:sp>
      <p:graphicFrame>
        <p:nvGraphicFramePr>
          <p:cNvPr id="26" name="Content Placeholder 2">
            <a:extLst>
              <a:ext uri="{FF2B5EF4-FFF2-40B4-BE49-F238E27FC236}">
                <a16:creationId xmlns:a16="http://schemas.microsoft.com/office/drawing/2014/main" id="{AB2D1B5F-3A8C-D6F5-48A2-D25DD60ACC1A}"/>
              </a:ext>
            </a:extLst>
          </p:cNvPr>
          <p:cNvGraphicFramePr>
            <a:graphicFrameLocks noGrp="1"/>
          </p:cNvGraphicFramePr>
          <p:nvPr>
            <p:ph idx="1"/>
            <p:extLst>
              <p:ext uri="{D42A27DB-BD31-4B8C-83A1-F6EECF244321}">
                <p14:modId xmlns:p14="http://schemas.microsoft.com/office/powerpoint/2010/main" val="176771090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28ED6-D96A-6CBD-3EDB-33C18AFC20BC}"/>
              </a:ext>
            </a:extLst>
          </p:cNvPr>
          <p:cNvSpPr>
            <a:spLocks noGrp="1"/>
          </p:cNvSpPr>
          <p:nvPr>
            <p:ph type="ctrTitle"/>
          </p:nvPr>
        </p:nvSpPr>
        <p:spPr>
          <a:xfrm>
            <a:off x="6703551" y="2677980"/>
            <a:ext cx="4805996" cy="1297115"/>
          </a:xfrm>
        </p:spPr>
        <p:txBody>
          <a:bodyPr anchor="t">
            <a:normAutofit fontScale="90000"/>
          </a:bodyPr>
          <a:lstStyle/>
          <a:p>
            <a:pPr algn="l"/>
            <a:r>
              <a:rPr lang="en-US" sz="4000">
                <a:solidFill>
                  <a:schemeClr val="tx2"/>
                </a:solidFill>
              </a:rPr>
              <a:t>IMPLEMENTATION WITH STREAMLIT</a:t>
            </a:r>
          </a:p>
        </p:txBody>
      </p:sp>
      <p:pic>
        <p:nvPicPr>
          <p:cNvPr id="25" name="Graphic 24" descr="Computer">
            <a:extLst>
              <a:ext uri="{FF2B5EF4-FFF2-40B4-BE49-F238E27FC236}">
                <a16:creationId xmlns:a16="http://schemas.microsoft.com/office/drawing/2014/main" id="{624E3B8A-CEFF-9FF2-21D4-F613B23AC3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32" name="Group 31">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33" name="Freeform: Shape 32">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762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BDD6C-CEBB-4464-90B5-6E9D90C528D2}"/>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a:solidFill>
                  <a:schemeClr val="bg1"/>
                </a:solidFill>
                <a:latin typeface="+mj-lt"/>
                <a:ea typeface="+mj-ea"/>
                <a:cs typeface="+mj-cs"/>
              </a:rPr>
              <a:t>About</a:t>
            </a:r>
            <a:r>
              <a:rPr lang="en-US" sz="3200" kern="1200">
                <a:solidFill>
                  <a:schemeClr val="bg1"/>
                </a:solidFill>
                <a:latin typeface="+mj-lt"/>
                <a:ea typeface="+mj-ea"/>
                <a:cs typeface="+mj-cs"/>
              </a:rPr>
              <a:t>.py File</a:t>
            </a:r>
          </a:p>
        </p:txBody>
      </p:sp>
      <p:sp>
        <p:nvSpPr>
          <p:cNvPr id="3" name="Slide Number Placeholder 2">
            <a:extLst>
              <a:ext uri="{FF2B5EF4-FFF2-40B4-BE49-F238E27FC236}">
                <a16:creationId xmlns:a16="http://schemas.microsoft.com/office/drawing/2014/main" id="{95EDC547-77BA-6AA2-16CD-5659116D71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48F63A3B-78C7-47BE-AE5E-E10140E04643}" type="slidenum">
              <a:rPr lang="en-US">
                <a:solidFill>
                  <a:schemeClr val="tx1">
                    <a:tint val="75000"/>
                  </a:schemeClr>
                </a:solidFill>
                <a:latin typeface="+mn-lt"/>
                <a:cs typeface="+mn-cs"/>
              </a:rPr>
              <a:pPr algn="r" defTabSz="914400">
                <a:spcAft>
                  <a:spcPts val="600"/>
                </a:spcAft>
              </a:pPr>
              <a:t>21</a:t>
            </a:fld>
            <a:endParaRPr lang="en-US">
              <a:solidFill>
                <a:schemeClr val="tx1">
                  <a:tint val="75000"/>
                </a:schemeClr>
              </a:solidFill>
              <a:latin typeface="+mn-lt"/>
              <a:cs typeface="+mn-cs"/>
            </a:endParaRPr>
          </a:p>
        </p:txBody>
      </p:sp>
      <p:pic>
        <p:nvPicPr>
          <p:cNvPr id="2" name="Picture 4" descr="Text&#10;&#10;Description automatically generated">
            <a:extLst>
              <a:ext uri="{FF2B5EF4-FFF2-40B4-BE49-F238E27FC236}">
                <a16:creationId xmlns:a16="http://schemas.microsoft.com/office/drawing/2014/main" id="{4FEE8340-907E-1AF0-4FFD-3F3BA6AD148B}"/>
              </a:ext>
            </a:extLst>
          </p:cNvPr>
          <p:cNvPicPr>
            <a:picLocks noChangeAspect="1"/>
          </p:cNvPicPr>
          <p:nvPr/>
        </p:nvPicPr>
        <p:blipFill>
          <a:blip r:embed="rId2"/>
          <a:stretch>
            <a:fillRect/>
          </a:stretch>
        </p:blipFill>
        <p:spPr>
          <a:xfrm>
            <a:off x="1657586" y="1594328"/>
            <a:ext cx="9375421" cy="4911123"/>
          </a:xfrm>
          <a:prstGeom prst="rect">
            <a:avLst/>
          </a:prstGeom>
        </p:spPr>
      </p:pic>
    </p:spTree>
    <p:extLst>
      <p:ext uri="{BB962C8B-B14F-4D97-AF65-F5344CB8AC3E}">
        <p14:creationId xmlns:p14="http://schemas.microsoft.com/office/powerpoint/2010/main" val="2681922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FA0CA6-64F5-68DB-14EA-700C83A834AA}"/>
              </a:ext>
            </a:extLst>
          </p:cNvPr>
          <p:cNvSpPr>
            <a:spLocks noGrp="1"/>
          </p:cNvSpPr>
          <p:nvPr>
            <p:ph type="sldNum" sz="quarter" idx="12"/>
          </p:nvPr>
        </p:nvSpPr>
        <p:spPr/>
        <p:txBody>
          <a:bodyPr/>
          <a:lstStyle/>
          <a:p>
            <a:fld id="{48F63A3B-78C7-47BE-AE5E-E10140E04643}" type="slidenum">
              <a:rPr lang="en-US" dirty="0"/>
              <a:t>22</a:t>
            </a:fld>
            <a:endParaRPr lang="en-US"/>
          </a:p>
        </p:txBody>
      </p:sp>
      <p:pic>
        <p:nvPicPr>
          <p:cNvPr id="4" name="Picture 4" descr="Text&#10;&#10;Description automatically generated">
            <a:extLst>
              <a:ext uri="{FF2B5EF4-FFF2-40B4-BE49-F238E27FC236}">
                <a16:creationId xmlns:a16="http://schemas.microsoft.com/office/drawing/2014/main" id="{26FD3ACF-8774-2CBA-6CCA-DEE286037EF9}"/>
              </a:ext>
            </a:extLst>
          </p:cNvPr>
          <p:cNvPicPr>
            <a:picLocks noChangeAspect="1"/>
          </p:cNvPicPr>
          <p:nvPr/>
        </p:nvPicPr>
        <p:blipFill>
          <a:blip r:embed="rId2"/>
          <a:stretch>
            <a:fillRect/>
          </a:stretch>
        </p:blipFill>
        <p:spPr>
          <a:xfrm>
            <a:off x="1516474" y="460915"/>
            <a:ext cx="9149644" cy="6114911"/>
          </a:xfrm>
          <a:prstGeom prst="rect">
            <a:avLst/>
          </a:prstGeom>
        </p:spPr>
      </p:pic>
    </p:spTree>
    <p:extLst>
      <p:ext uri="{BB962C8B-B14F-4D97-AF65-F5344CB8AC3E}">
        <p14:creationId xmlns:p14="http://schemas.microsoft.com/office/powerpoint/2010/main" val="416260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688B19-4BAE-310C-DFD7-71D945433B2C}"/>
              </a:ext>
            </a:extLst>
          </p:cNvPr>
          <p:cNvSpPr>
            <a:spLocks noGrp="1"/>
          </p:cNvSpPr>
          <p:nvPr>
            <p:ph type="sldNum" sz="quarter" idx="12"/>
          </p:nvPr>
        </p:nvSpPr>
        <p:spPr/>
        <p:txBody>
          <a:bodyPr/>
          <a:lstStyle/>
          <a:p>
            <a:fld id="{48F63A3B-78C7-47BE-AE5E-E10140E04643}" type="slidenum">
              <a:rPr lang="en-US" dirty="0"/>
              <a:t>23</a:t>
            </a:fld>
            <a:endParaRPr lang="en-US"/>
          </a:p>
        </p:txBody>
      </p:sp>
      <p:pic>
        <p:nvPicPr>
          <p:cNvPr id="4" name="Picture 4" descr="Text&#10;&#10;Description automatically generated">
            <a:extLst>
              <a:ext uri="{FF2B5EF4-FFF2-40B4-BE49-F238E27FC236}">
                <a16:creationId xmlns:a16="http://schemas.microsoft.com/office/drawing/2014/main" id="{41545606-F151-7FF1-D9EC-3B4804B40B3C}"/>
              </a:ext>
            </a:extLst>
          </p:cNvPr>
          <p:cNvPicPr>
            <a:picLocks noChangeAspect="1"/>
          </p:cNvPicPr>
          <p:nvPr/>
        </p:nvPicPr>
        <p:blipFill>
          <a:blip r:embed="rId2"/>
          <a:stretch>
            <a:fillRect/>
          </a:stretch>
        </p:blipFill>
        <p:spPr>
          <a:xfrm>
            <a:off x="1431808" y="683317"/>
            <a:ext cx="9318977" cy="2142329"/>
          </a:xfrm>
          <a:prstGeom prst="rect">
            <a:avLst/>
          </a:prstGeom>
        </p:spPr>
      </p:pic>
      <p:sp>
        <p:nvSpPr>
          <p:cNvPr id="5" name="TextBox 4">
            <a:extLst>
              <a:ext uri="{FF2B5EF4-FFF2-40B4-BE49-F238E27FC236}">
                <a16:creationId xmlns:a16="http://schemas.microsoft.com/office/drawing/2014/main" id="{08CA5624-D723-EFE9-E934-4D9954F81A47}"/>
              </a:ext>
            </a:extLst>
          </p:cNvPr>
          <p:cNvSpPr txBox="1"/>
          <p:nvPr/>
        </p:nvSpPr>
        <p:spPr>
          <a:xfrm>
            <a:off x="2737556" y="3612444"/>
            <a:ext cx="70461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abon Next LT"/>
              </a:rPr>
              <a:t>In the pages folder we will be having Collaborative Based Recommendation.py file</a:t>
            </a:r>
            <a:endParaRPr lang="en-US"/>
          </a:p>
        </p:txBody>
      </p:sp>
    </p:spTree>
    <p:extLst>
      <p:ext uri="{BB962C8B-B14F-4D97-AF65-F5344CB8AC3E}">
        <p14:creationId xmlns:p14="http://schemas.microsoft.com/office/powerpoint/2010/main" val="1275738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BBDD6C-CEBB-4464-90B5-6E9D90C528D2}"/>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kern="1200">
                <a:solidFill>
                  <a:schemeClr val="bg1"/>
                </a:solidFill>
                <a:latin typeface="+mj-lt"/>
                <a:ea typeface="+mj-ea"/>
                <a:cs typeface="+mj-cs"/>
              </a:rPr>
              <a:t>Collaborative Based Recommendation.py File</a:t>
            </a:r>
          </a:p>
        </p:txBody>
      </p:sp>
      <p:pic>
        <p:nvPicPr>
          <p:cNvPr id="4" name="Picture 4" descr="Text&#10;&#10;Description automatically generated">
            <a:extLst>
              <a:ext uri="{FF2B5EF4-FFF2-40B4-BE49-F238E27FC236}">
                <a16:creationId xmlns:a16="http://schemas.microsoft.com/office/drawing/2014/main" id="{3CD504B0-1B5C-FD51-1A33-3EFFF58423CF}"/>
              </a:ext>
            </a:extLst>
          </p:cNvPr>
          <p:cNvPicPr>
            <a:picLocks noChangeAspect="1"/>
          </p:cNvPicPr>
          <p:nvPr/>
        </p:nvPicPr>
        <p:blipFill>
          <a:blip r:embed="rId2"/>
          <a:stretch>
            <a:fillRect/>
          </a:stretch>
        </p:blipFill>
        <p:spPr>
          <a:xfrm>
            <a:off x="1234734" y="1449449"/>
            <a:ext cx="9713123" cy="5127976"/>
          </a:xfrm>
          <a:prstGeom prst="rect">
            <a:avLst/>
          </a:prstGeom>
        </p:spPr>
      </p:pic>
      <p:sp>
        <p:nvSpPr>
          <p:cNvPr id="3" name="Slide Number Placeholder 2">
            <a:extLst>
              <a:ext uri="{FF2B5EF4-FFF2-40B4-BE49-F238E27FC236}">
                <a16:creationId xmlns:a16="http://schemas.microsoft.com/office/drawing/2014/main" id="{95EDC547-77BA-6AA2-16CD-5659116D71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48F63A3B-78C7-47BE-AE5E-E10140E04643}" type="slidenum">
              <a:rPr lang="en-US">
                <a:solidFill>
                  <a:schemeClr val="tx1">
                    <a:tint val="75000"/>
                  </a:schemeClr>
                </a:solidFill>
                <a:latin typeface="+mn-lt"/>
                <a:cs typeface="+mn-cs"/>
              </a:rPr>
              <a:pPr algn="r" defTabSz="914400">
                <a:spcAft>
                  <a:spcPts val="600"/>
                </a:spcAft>
              </a:pPr>
              <a:t>24</a:t>
            </a:fld>
            <a:endParaRPr lang="en-US">
              <a:solidFill>
                <a:schemeClr val="tx1">
                  <a:tint val="75000"/>
                </a:schemeClr>
              </a:solidFill>
              <a:latin typeface="+mn-lt"/>
              <a:cs typeface="+mn-cs"/>
            </a:endParaRPr>
          </a:p>
        </p:txBody>
      </p:sp>
    </p:spTree>
    <p:extLst>
      <p:ext uri="{BB962C8B-B14F-4D97-AF65-F5344CB8AC3E}">
        <p14:creationId xmlns:p14="http://schemas.microsoft.com/office/powerpoint/2010/main" val="1469745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CE1945-9D4E-6E32-521B-8A143EC4D249}"/>
              </a:ext>
            </a:extLst>
          </p:cNvPr>
          <p:cNvSpPr>
            <a:spLocks noGrp="1"/>
          </p:cNvSpPr>
          <p:nvPr>
            <p:ph type="sldNum" sz="quarter" idx="12"/>
          </p:nvPr>
        </p:nvSpPr>
        <p:spPr/>
        <p:txBody>
          <a:bodyPr/>
          <a:lstStyle/>
          <a:p>
            <a:fld id="{48F63A3B-78C7-47BE-AE5E-E10140E04643}" type="slidenum">
              <a:rPr lang="en-US" dirty="0"/>
              <a:t>25</a:t>
            </a:fld>
            <a:endParaRPr lang="en-US"/>
          </a:p>
        </p:txBody>
      </p:sp>
      <p:pic>
        <p:nvPicPr>
          <p:cNvPr id="5" name="Picture 5" descr="Text&#10;&#10;Description automatically generated">
            <a:extLst>
              <a:ext uri="{FF2B5EF4-FFF2-40B4-BE49-F238E27FC236}">
                <a16:creationId xmlns:a16="http://schemas.microsoft.com/office/drawing/2014/main" id="{F47DF4CA-3C0B-8A09-9A74-6256082AA3C9}"/>
              </a:ext>
            </a:extLst>
          </p:cNvPr>
          <p:cNvPicPr>
            <a:picLocks noChangeAspect="1"/>
          </p:cNvPicPr>
          <p:nvPr/>
        </p:nvPicPr>
        <p:blipFill>
          <a:blip r:embed="rId2"/>
          <a:stretch>
            <a:fillRect/>
          </a:stretch>
        </p:blipFill>
        <p:spPr>
          <a:xfrm>
            <a:off x="745066" y="1132268"/>
            <a:ext cx="10748902" cy="4593460"/>
          </a:xfrm>
          <a:prstGeom prst="rect">
            <a:avLst/>
          </a:prstGeom>
        </p:spPr>
      </p:pic>
    </p:spTree>
    <p:extLst>
      <p:ext uri="{BB962C8B-B14F-4D97-AF65-F5344CB8AC3E}">
        <p14:creationId xmlns:p14="http://schemas.microsoft.com/office/powerpoint/2010/main" val="1430716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D7CD3D-1B27-8DAA-6BB5-E1E910090051}"/>
              </a:ext>
            </a:extLst>
          </p:cNvPr>
          <p:cNvSpPr>
            <a:spLocks noGrp="1"/>
          </p:cNvSpPr>
          <p:nvPr>
            <p:ph type="ctrTitle"/>
          </p:nvPr>
        </p:nvSpPr>
        <p:spPr>
          <a:xfrm>
            <a:off x="1524003" y="1999615"/>
            <a:ext cx="9144000" cy="2764028"/>
          </a:xfrm>
        </p:spPr>
        <p:txBody>
          <a:bodyPr anchor="ctr">
            <a:normAutofit/>
          </a:bodyPr>
          <a:lstStyle/>
          <a:p>
            <a:r>
              <a:rPr lang="en-US" sz="7200"/>
              <a:t>Final RESULT</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6705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4D9D2C-8B4B-15A9-A24F-E9A0CC5FAD09}"/>
              </a:ext>
            </a:extLst>
          </p:cNvPr>
          <p:cNvSpPr>
            <a:spLocks noGrp="1"/>
          </p:cNvSpPr>
          <p:nvPr>
            <p:ph type="sldNum" sz="quarter" idx="12"/>
          </p:nvPr>
        </p:nvSpPr>
        <p:spPr/>
        <p:txBody>
          <a:bodyPr/>
          <a:lstStyle/>
          <a:p>
            <a:fld id="{48F63A3B-78C7-47BE-AE5E-E10140E04643}" type="slidenum">
              <a:rPr lang="en-US" dirty="0"/>
              <a:t>27</a:t>
            </a:fld>
            <a:endParaRPr lang="en-US"/>
          </a:p>
        </p:txBody>
      </p:sp>
      <p:pic>
        <p:nvPicPr>
          <p:cNvPr id="4" name="Picture 4" descr="Graphical user interface, diagram&#10;&#10;Description automatically generated">
            <a:extLst>
              <a:ext uri="{FF2B5EF4-FFF2-40B4-BE49-F238E27FC236}">
                <a16:creationId xmlns:a16="http://schemas.microsoft.com/office/drawing/2014/main" id="{370F9665-B77C-A5D4-87FD-FD11E8199A3A}"/>
              </a:ext>
            </a:extLst>
          </p:cNvPr>
          <p:cNvPicPr>
            <a:picLocks noChangeAspect="1"/>
          </p:cNvPicPr>
          <p:nvPr/>
        </p:nvPicPr>
        <p:blipFill>
          <a:blip r:embed="rId2"/>
          <a:stretch>
            <a:fillRect/>
          </a:stretch>
        </p:blipFill>
        <p:spPr>
          <a:xfrm>
            <a:off x="255882" y="702890"/>
            <a:ext cx="11717865" cy="5583922"/>
          </a:xfrm>
          <a:prstGeom prst="rect">
            <a:avLst/>
          </a:prstGeom>
        </p:spPr>
      </p:pic>
    </p:spTree>
    <p:extLst>
      <p:ext uri="{BB962C8B-B14F-4D97-AF65-F5344CB8AC3E}">
        <p14:creationId xmlns:p14="http://schemas.microsoft.com/office/powerpoint/2010/main" val="910340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033D10-60D6-BB4F-FD9E-63BF6BCB2C53}"/>
              </a:ext>
            </a:extLst>
          </p:cNvPr>
          <p:cNvSpPr>
            <a:spLocks noGrp="1"/>
          </p:cNvSpPr>
          <p:nvPr>
            <p:ph type="sldNum" sz="quarter" idx="12"/>
          </p:nvPr>
        </p:nvSpPr>
        <p:spPr/>
        <p:txBody>
          <a:bodyPr/>
          <a:lstStyle/>
          <a:p>
            <a:fld id="{48F63A3B-78C7-47BE-AE5E-E10140E04643}" type="slidenum">
              <a:rPr lang="en-US" dirty="0"/>
              <a:t>28</a:t>
            </a:fld>
            <a:endParaRPr lang="en-US"/>
          </a:p>
        </p:txBody>
      </p:sp>
      <p:pic>
        <p:nvPicPr>
          <p:cNvPr id="4" name="Picture 4">
            <a:extLst>
              <a:ext uri="{FF2B5EF4-FFF2-40B4-BE49-F238E27FC236}">
                <a16:creationId xmlns:a16="http://schemas.microsoft.com/office/drawing/2014/main" id="{9B862DDC-1CD5-F756-4446-233FDAE3C523}"/>
              </a:ext>
            </a:extLst>
          </p:cNvPr>
          <p:cNvPicPr>
            <a:picLocks noChangeAspect="1"/>
          </p:cNvPicPr>
          <p:nvPr/>
        </p:nvPicPr>
        <p:blipFill>
          <a:blip r:embed="rId2"/>
          <a:stretch>
            <a:fillRect/>
          </a:stretch>
        </p:blipFill>
        <p:spPr>
          <a:xfrm>
            <a:off x="547511" y="237611"/>
            <a:ext cx="10673644" cy="5178630"/>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28AC39D1-4205-21BF-6AE4-511B7C8EBB3A}"/>
              </a:ext>
            </a:extLst>
          </p:cNvPr>
          <p:cNvPicPr>
            <a:picLocks noChangeAspect="1"/>
          </p:cNvPicPr>
          <p:nvPr/>
        </p:nvPicPr>
        <p:blipFill>
          <a:blip r:embed="rId3"/>
          <a:stretch>
            <a:fillRect/>
          </a:stretch>
        </p:blipFill>
        <p:spPr>
          <a:xfrm>
            <a:off x="547511" y="5383616"/>
            <a:ext cx="10711274" cy="926177"/>
          </a:xfrm>
          <a:prstGeom prst="rect">
            <a:avLst/>
          </a:prstGeom>
        </p:spPr>
      </p:pic>
    </p:spTree>
    <p:extLst>
      <p:ext uri="{BB962C8B-B14F-4D97-AF65-F5344CB8AC3E}">
        <p14:creationId xmlns:p14="http://schemas.microsoft.com/office/powerpoint/2010/main" val="3397890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606EDA-8BAA-FD27-E911-17E41F30270F}"/>
              </a:ext>
            </a:extLst>
          </p:cNvPr>
          <p:cNvSpPr>
            <a:spLocks noGrp="1"/>
          </p:cNvSpPr>
          <p:nvPr>
            <p:ph type="sldNum" sz="quarter" idx="12"/>
          </p:nvPr>
        </p:nvSpPr>
        <p:spPr/>
        <p:txBody>
          <a:bodyPr/>
          <a:lstStyle/>
          <a:p>
            <a:fld id="{48F63A3B-78C7-47BE-AE5E-E10140E04643}" type="slidenum">
              <a:rPr lang="en-US" dirty="0"/>
              <a:t>29</a:t>
            </a:fld>
            <a:endParaRPr lang="en-US"/>
          </a:p>
        </p:txBody>
      </p:sp>
      <p:sp>
        <p:nvSpPr>
          <p:cNvPr id="4" name="TextBox 3">
            <a:extLst>
              <a:ext uri="{FF2B5EF4-FFF2-40B4-BE49-F238E27FC236}">
                <a16:creationId xmlns:a16="http://schemas.microsoft.com/office/drawing/2014/main" id="{05DFDC75-8181-6FDC-6B99-EA86D5B2A1A5}"/>
              </a:ext>
            </a:extLst>
          </p:cNvPr>
          <p:cNvSpPr txBox="1"/>
          <p:nvPr/>
        </p:nvSpPr>
        <p:spPr>
          <a:xfrm>
            <a:off x="829733" y="1714029"/>
            <a:ext cx="67131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95000"/>
                    <a:lumOff val="5000"/>
                  </a:schemeClr>
                </a:solidFill>
                <a:hlinkClick r:id="rId2">
                  <a:extLst>
                    <a:ext uri="{A12FA001-AC4F-418D-AE19-62706E023703}">
                      <ahyp:hlinkClr xmlns:ahyp="http://schemas.microsoft.com/office/drawing/2018/hyperlinkcolor" val="tx"/>
                    </a:ext>
                  </a:extLst>
                </a:hlinkClick>
              </a:rPr>
              <a:t>komalreddy3/MovieRecommendationSystem: Movie Recommendation System using Collaborative Method (User - User similarity , Item-Item similarity) (github.com)</a:t>
            </a:r>
          </a:p>
        </p:txBody>
      </p:sp>
      <p:sp>
        <p:nvSpPr>
          <p:cNvPr id="5" name="TextBox 4">
            <a:extLst>
              <a:ext uri="{FF2B5EF4-FFF2-40B4-BE49-F238E27FC236}">
                <a16:creationId xmlns:a16="http://schemas.microsoft.com/office/drawing/2014/main" id="{48428E08-45EC-BAEE-08E4-FE917099A4B6}"/>
              </a:ext>
            </a:extLst>
          </p:cNvPr>
          <p:cNvSpPr txBox="1"/>
          <p:nvPr/>
        </p:nvSpPr>
        <p:spPr>
          <a:xfrm>
            <a:off x="4254030" y="3341511"/>
            <a:ext cx="7277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95000"/>
                    <a:lumOff val="5000"/>
                  </a:schemeClr>
                </a:solidFill>
                <a:hlinkClick r:id="rId3">
                  <a:extLst>
                    <a:ext uri="{A12FA001-AC4F-418D-AE19-62706E023703}">
                      <ahyp:hlinkClr xmlns:ahyp="http://schemas.microsoft.com/office/drawing/2018/hyperlinkcolor" val="tx"/>
                    </a:ext>
                  </a:extLst>
                </a:hlinkClick>
              </a:rPr>
              <a:t>About · Streamlit (komalreddy3-movierecommendationsystem-about-uy3xq4.streamlit.app)</a:t>
            </a:r>
          </a:p>
        </p:txBody>
      </p:sp>
      <p:sp>
        <p:nvSpPr>
          <p:cNvPr id="6" name="TextBox 5">
            <a:extLst>
              <a:ext uri="{FF2B5EF4-FFF2-40B4-BE49-F238E27FC236}">
                <a16:creationId xmlns:a16="http://schemas.microsoft.com/office/drawing/2014/main" id="{43BC3738-FAB4-2BF5-8B5B-5D096E9CF82C}"/>
              </a:ext>
            </a:extLst>
          </p:cNvPr>
          <p:cNvSpPr txBox="1"/>
          <p:nvPr/>
        </p:nvSpPr>
        <p:spPr>
          <a:xfrm>
            <a:off x="884296" y="1138296"/>
            <a:ext cx="21260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Sabon Next LT"/>
              </a:rPr>
              <a:t>Code</a:t>
            </a:r>
            <a:r>
              <a:rPr lang="en-US">
                <a:cs typeface="Sabon Next LT"/>
              </a:rPr>
              <a:t> </a:t>
            </a:r>
            <a:endParaRPr lang="en-US"/>
          </a:p>
        </p:txBody>
      </p:sp>
      <p:sp>
        <p:nvSpPr>
          <p:cNvPr id="7" name="TextBox 6">
            <a:extLst>
              <a:ext uri="{FF2B5EF4-FFF2-40B4-BE49-F238E27FC236}">
                <a16:creationId xmlns:a16="http://schemas.microsoft.com/office/drawing/2014/main" id="{1627FDA3-57F6-6F0F-A1D9-C6BB03ADEF19}"/>
              </a:ext>
            </a:extLst>
          </p:cNvPr>
          <p:cNvSpPr txBox="1"/>
          <p:nvPr/>
        </p:nvSpPr>
        <p:spPr>
          <a:xfrm>
            <a:off x="1279407" y="3405481"/>
            <a:ext cx="31232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cs typeface="Sabon Next LT"/>
              </a:rPr>
              <a:t>Streamlit</a:t>
            </a:r>
            <a:r>
              <a:rPr lang="en-US" sz="2800">
                <a:cs typeface="Sabon Next LT"/>
              </a:rPr>
              <a:t> Link</a:t>
            </a:r>
            <a:endParaRPr lang="en-US" sz="2800"/>
          </a:p>
        </p:txBody>
      </p:sp>
    </p:spTree>
    <p:extLst>
      <p:ext uri="{BB962C8B-B14F-4D97-AF65-F5344CB8AC3E}">
        <p14:creationId xmlns:p14="http://schemas.microsoft.com/office/powerpoint/2010/main" val="3044722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c 2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650052" y="1098903"/>
            <a:ext cx="10515600" cy="1325563"/>
          </a:xfrm>
        </p:spPr>
        <p:txBody>
          <a:bodyPr>
            <a:normAutofit/>
          </a:bodyPr>
          <a:lstStyle/>
          <a:p>
            <a:pPr algn="ctr"/>
            <a:r>
              <a:rPr lang="en-US"/>
              <a:t>Problem statement</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3</a:t>
            </a:fld>
            <a:endParaRPr lang="en-US"/>
          </a:p>
        </p:txBody>
      </p:sp>
      <p:graphicFrame>
        <p:nvGraphicFramePr>
          <p:cNvPr id="31" name="Content Placeholder 2">
            <a:extLst>
              <a:ext uri="{FF2B5EF4-FFF2-40B4-BE49-F238E27FC236}">
                <a16:creationId xmlns:a16="http://schemas.microsoft.com/office/drawing/2014/main" id="{DAB4691D-13FA-BE7E-848F-63A733F41897}"/>
              </a:ext>
            </a:extLst>
          </p:cNvPr>
          <p:cNvGraphicFramePr>
            <a:graphicFrameLocks noGrp="1"/>
          </p:cNvGraphicFramePr>
          <p:nvPr>
            <p:ph idx="1"/>
            <p:extLst>
              <p:ext uri="{D42A27DB-BD31-4B8C-83A1-F6EECF244321}">
                <p14:modId xmlns:p14="http://schemas.microsoft.com/office/powerpoint/2010/main" val="37606562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962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grey room full of question marks with an opening going out">
            <a:extLst>
              <a:ext uri="{FF2B5EF4-FFF2-40B4-BE49-F238E27FC236}">
                <a16:creationId xmlns:a16="http://schemas.microsoft.com/office/drawing/2014/main" id="{9FE2951B-A192-CDDA-8A5D-53C1290AA716}"/>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E7D417-E1E0-8BA9-786A-4CD00F4918F9}"/>
              </a:ext>
            </a:extLst>
          </p:cNvPr>
          <p:cNvSpPr>
            <a:spLocks noGrp="1"/>
          </p:cNvSpPr>
          <p:nvPr>
            <p:ph type="ctrTitle"/>
          </p:nvPr>
        </p:nvSpPr>
        <p:spPr>
          <a:xfrm>
            <a:off x="2276475" y="2247900"/>
            <a:ext cx="7581900" cy="2514600"/>
          </a:xfrm>
        </p:spPr>
        <p:txBody>
          <a:bodyPr vert="horz" lIns="91440" tIns="45720" rIns="91440" bIns="45720" rtlCol="0" anchor="ctr">
            <a:normAutofit/>
          </a:bodyPr>
          <a:lstStyle/>
          <a:p>
            <a:pPr>
              <a:lnSpc>
                <a:spcPct val="90000"/>
              </a:lnSpc>
            </a:pPr>
            <a:r>
              <a:rPr lang="en-US" sz="5600">
                <a:solidFill>
                  <a:schemeClr val="tx1">
                    <a:lumMod val="75000"/>
                    <a:lumOff val="25000"/>
                  </a:schemeClr>
                </a:solidFill>
              </a:rPr>
              <a:t>CHALLENGES FACED AND IMPROVEMENTS</a:t>
            </a:r>
          </a:p>
        </p:txBody>
      </p:sp>
    </p:spTree>
    <p:extLst>
      <p:ext uri="{BB962C8B-B14F-4D97-AF65-F5344CB8AC3E}">
        <p14:creationId xmlns:p14="http://schemas.microsoft.com/office/powerpoint/2010/main" val="4288043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A85882-13B6-FDC1-AAFC-EA74DA46750D}"/>
              </a:ext>
            </a:extLst>
          </p:cNvPr>
          <p:cNvSpPr>
            <a:spLocks noGrp="1"/>
          </p:cNvSpPr>
          <p:nvPr>
            <p:ph type="sldNum" sz="quarter" idx="12"/>
          </p:nvPr>
        </p:nvSpPr>
        <p:spPr/>
        <p:txBody>
          <a:bodyPr/>
          <a:lstStyle/>
          <a:p>
            <a:fld id="{48F63A3B-78C7-47BE-AE5E-E10140E04643}" type="slidenum">
              <a:rPr lang="en-US" dirty="0"/>
              <a:t>31</a:t>
            </a:fld>
            <a:endParaRPr lang="en-US"/>
          </a:p>
        </p:txBody>
      </p:sp>
      <p:sp>
        <p:nvSpPr>
          <p:cNvPr id="4" name="TextBox 3">
            <a:extLst>
              <a:ext uri="{FF2B5EF4-FFF2-40B4-BE49-F238E27FC236}">
                <a16:creationId xmlns:a16="http://schemas.microsoft.com/office/drawing/2014/main" id="{E6E44781-E420-2F4B-15DB-3CA8B1A3EB12}"/>
              </a:ext>
            </a:extLst>
          </p:cNvPr>
          <p:cNvSpPr txBox="1"/>
          <p:nvPr/>
        </p:nvSpPr>
        <p:spPr>
          <a:xfrm>
            <a:off x="1382887" y="903111"/>
            <a:ext cx="9614370"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Sabon Next LT"/>
              </a:rPr>
              <a:t>June 2nd 2023 -&gt;</a:t>
            </a:r>
            <a:r>
              <a:rPr lang="en-US" sz="2400">
                <a:cs typeface="Sabon Next LT"/>
              </a:rPr>
              <a:t> Collaborative based recommendation system's accuracy is improved by 12% using </a:t>
            </a:r>
            <a:r>
              <a:rPr lang="en-US" sz="2400" err="1">
                <a:cs typeface="Sabon Next LT"/>
              </a:rPr>
              <a:t>GridsearchCV</a:t>
            </a:r>
            <a:r>
              <a:rPr lang="en-US" sz="2400">
                <a:cs typeface="Sabon Next LT"/>
              </a:rPr>
              <a:t> .</a:t>
            </a:r>
            <a:r>
              <a:rPr lang="en-US" sz="2400">
                <a:ea typeface="+mn-lt"/>
                <a:cs typeface="+mn-lt"/>
              </a:rPr>
              <a:t> </a:t>
            </a:r>
            <a:r>
              <a:rPr lang="en-US" sz="2400" err="1">
                <a:ea typeface="+mn-lt"/>
                <a:cs typeface="+mn-lt"/>
              </a:rPr>
              <a:t>GridSearchCV</a:t>
            </a:r>
            <a:r>
              <a:rPr lang="en-US" sz="2400">
                <a:ea typeface="+mn-lt"/>
                <a:cs typeface="+mn-lt"/>
              </a:rPr>
              <a:t> is the process of performing hyperparameter tuning in order to determine the optimal values for a given model. The model as well as the parameters are entered. After extracting the best parameter values, predictions are made.</a:t>
            </a:r>
          </a:p>
          <a:p>
            <a:endParaRPr lang="en-US" sz="2400">
              <a:cs typeface="Sabon Next LT"/>
            </a:endParaRPr>
          </a:p>
          <a:p>
            <a:r>
              <a:rPr lang="en-US" sz="2400" b="1">
                <a:cs typeface="Sabon Next LT"/>
              </a:rPr>
              <a:t>June 3rd 2023 -&gt; </a:t>
            </a:r>
            <a:r>
              <a:rPr lang="en-US" sz="2400">
                <a:cs typeface="Sabon Next LT"/>
              </a:rPr>
              <a:t> We had our Recommendation system ready . </a:t>
            </a:r>
            <a:r>
              <a:rPr lang="en-US" sz="2400">
                <a:ea typeface="+mn-lt"/>
                <a:cs typeface="+mn-lt"/>
              </a:rPr>
              <a:t>But had to make a few changes to make it more accurate by adding more intents</a:t>
            </a:r>
          </a:p>
          <a:p>
            <a:endParaRPr lang="en-US" sz="2400">
              <a:cs typeface="Sabon Next LT"/>
            </a:endParaRPr>
          </a:p>
          <a:p>
            <a:r>
              <a:rPr lang="en-US" sz="2400" b="1">
                <a:cs typeface="Sabon Next LT"/>
              </a:rPr>
              <a:t>June 4th 2023 -&gt;</a:t>
            </a:r>
            <a:r>
              <a:rPr lang="en-US" sz="2400">
                <a:cs typeface="Sabon Next LT"/>
              </a:rPr>
              <a:t> </a:t>
            </a:r>
            <a:r>
              <a:rPr lang="en-US" sz="2400">
                <a:ea typeface="+mn-lt"/>
                <a:cs typeface="+mn-lt"/>
              </a:rPr>
              <a:t>we had our Recommendation system up and running. we used </a:t>
            </a:r>
            <a:r>
              <a:rPr lang="en-US" sz="2400" err="1">
                <a:ea typeface="+mn-lt"/>
                <a:cs typeface="+mn-lt"/>
              </a:rPr>
              <a:t>Streamlit</a:t>
            </a:r>
            <a:r>
              <a:rPr lang="en-US" sz="2400">
                <a:ea typeface="+mn-lt"/>
                <a:cs typeface="+mn-lt"/>
              </a:rPr>
              <a:t> which is an </a:t>
            </a:r>
            <a:r>
              <a:rPr lang="en-US" sz="2400">
                <a:latin typeface="Sabon Next LT"/>
                <a:ea typeface="+mn-lt"/>
                <a:cs typeface="Arial"/>
              </a:rPr>
              <a:t>open-source app framework</a:t>
            </a:r>
            <a:r>
              <a:rPr lang="en-US" sz="2400">
                <a:ea typeface="+mn-lt"/>
                <a:cs typeface="+mn-lt"/>
              </a:rPr>
              <a:t> that provides useful tools and features that make creating web applications in Python easier</a:t>
            </a:r>
            <a:endParaRPr lang="en-US" sz="2400">
              <a:cs typeface="Sabon Next LT"/>
            </a:endParaRPr>
          </a:p>
        </p:txBody>
      </p:sp>
    </p:spTree>
    <p:extLst>
      <p:ext uri="{BB962C8B-B14F-4D97-AF65-F5344CB8AC3E}">
        <p14:creationId xmlns:p14="http://schemas.microsoft.com/office/powerpoint/2010/main" val="1058489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E7130-96E3-6A3A-0491-46294C8FA761}"/>
              </a:ext>
            </a:extLst>
          </p:cNvPr>
          <p:cNvSpPr>
            <a:spLocks noGrp="1"/>
          </p:cNvSpPr>
          <p:nvPr>
            <p:ph type="ctrTitle"/>
          </p:nvPr>
        </p:nvSpPr>
        <p:spPr>
          <a:xfrm>
            <a:off x="6985773" y="2734425"/>
            <a:ext cx="4805996" cy="1297115"/>
          </a:xfrm>
        </p:spPr>
        <p:txBody>
          <a:bodyPr anchor="t">
            <a:normAutofit/>
          </a:bodyPr>
          <a:lstStyle/>
          <a:p>
            <a:pPr algn="l"/>
            <a:r>
              <a:rPr lang="en-US" sz="4000">
                <a:solidFill>
                  <a:schemeClr val="tx2"/>
                </a:solidFill>
              </a:rPr>
              <a:t>TIMELINE</a:t>
            </a:r>
          </a:p>
        </p:txBody>
      </p:sp>
      <p:pic>
        <p:nvPicPr>
          <p:cNvPr id="6" name="Graphic 5" descr="Stopwatch">
            <a:extLst>
              <a:ext uri="{FF2B5EF4-FFF2-40B4-BE49-F238E27FC236}">
                <a16:creationId xmlns:a16="http://schemas.microsoft.com/office/drawing/2014/main" id="{4A1F3E43-C51D-45BF-8E02-3B51B102B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970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7C64D2-24F0-A092-E514-0EAFCE217A57}"/>
              </a:ext>
            </a:extLst>
          </p:cNvPr>
          <p:cNvPicPr>
            <a:picLocks noChangeAspect="1"/>
          </p:cNvPicPr>
          <p:nvPr/>
        </p:nvPicPr>
        <p:blipFill rotWithShape="1">
          <a:blip r:embed="rId2">
            <a:alphaModFix amt="35000"/>
          </a:blip>
          <a:srcRect t="25000" r="-2" b="-2"/>
          <a:stretch/>
        </p:blipFill>
        <p:spPr>
          <a:xfrm>
            <a:off x="20" y="10"/>
            <a:ext cx="12191980" cy="6857990"/>
          </a:xfrm>
          <a:prstGeom prst="rect">
            <a:avLst/>
          </a:prstGeom>
        </p:spPr>
      </p:pic>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838200" y="365125"/>
            <a:ext cx="10515600" cy="1325563"/>
          </a:xfrm>
        </p:spPr>
        <p:txBody>
          <a:bodyPr>
            <a:normAutofit/>
          </a:bodyPr>
          <a:lstStyle/>
          <a:p>
            <a:r>
              <a:rPr lang="en-US">
                <a:solidFill>
                  <a:srgbClr val="FFFFFF"/>
                </a:solidFill>
              </a:rPr>
              <a:t>Timeline </a:t>
            </a:r>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a:xfrm>
            <a:off x="8610600" y="6356350"/>
            <a:ext cx="2743200" cy="365125"/>
          </a:xfrm>
        </p:spPr>
        <p:txBody>
          <a:bodyPr>
            <a:normAutofit/>
          </a:bodyPr>
          <a:lstStyle/>
          <a:p>
            <a:pPr>
              <a:spcAft>
                <a:spcPts val="600"/>
              </a:spcAft>
            </a:pPr>
            <a:fld id="{294A09A9-5501-47C1-A89A-A340965A2BE2}" type="slidenum">
              <a:rPr lang="en-US">
                <a:solidFill>
                  <a:srgbClr val="FFFFFF"/>
                </a:solidFill>
              </a:rPr>
              <a:pPr>
                <a:spcAft>
                  <a:spcPts val="600"/>
                </a:spcAft>
              </a:pPr>
              <a:t>33</a:t>
            </a:fld>
            <a:endParaRPr lang="en-US">
              <a:solidFill>
                <a:srgbClr val="FFFFFF"/>
              </a:solidFill>
            </a:endParaRPr>
          </a:p>
        </p:txBody>
      </p:sp>
      <p:graphicFrame>
        <p:nvGraphicFramePr>
          <p:cNvPr id="15" name="Diagram 2" descr="SmartArt graphic">
            <a:extLst>
              <a:ext uri="{FF2B5EF4-FFF2-40B4-BE49-F238E27FC236}">
                <a16:creationId xmlns:a16="http://schemas.microsoft.com/office/drawing/2014/main" id="{DE3C7D09-C15A-0AAA-C763-489C42361C7F}"/>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932644"/>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75BA8-7A30-09BC-063F-6B7D05712512}"/>
              </a:ext>
            </a:extLst>
          </p:cNvPr>
          <p:cNvSpPr>
            <a:spLocks noGrp="1"/>
          </p:cNvSpPr>
          <p:nvPr>
            <p:ph type="ctrTitle"/>
          </p:nvPr>
        </p:nvSpPr>
        <p:spPr>
          <a:xfrm>
            <a:off x="7239773" y="2508647"/>
            <a:ext cx="4805996" cy="1297115"/>
          </a:xfrm>
        </p:spPr>
        <p:txBody>
          <a:bodyPr anchor="t">
            <a:normAutofit/>
          </a:bodyPr>
          <a:lstStyle/>
          <a:p>
            <a:r>
              <a:rPr lang="en-US" sz="4800">
                <a:solidFill>
                  <a:schemeClr val="tx1">
                    <a:lumMod val="95000"/>
                    <a:lumOff val="5000"/>
                  </a:schemeClr>
                </a:solidFill>
              </a:rPr>
              <a:t>References</a:t>
            </a:r>
          </a:p>
        </p:txBody>
      </p:sp>
      <p:pic>
        <p:nvPicPr>
          <p:cNvPr id="6" name="Graphic 5" descr="Open Book">
            <a:extLst>
              <a:ext uri="{FF2B5EF4-FFF2-40B4-BE49-F238E27FC236}">
                <a16:creationId xmlns:a16="http://schemas.microsoft.com/office/drawing/2014/main" id="{15CCC561-3DDF-6A0F-3B87-81E8CF1354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050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DF750B-D7F1-298A-B901-8FD63398D586}"/>
              </a:ext>
            </a:extLst>
          </p:cNvPr>
          <p:cNvSpPr>
            <a:spLocks noGrp="1"/>
          </p:cNvSpPr>
          <p:nvPr>
            <p:ph type="sldNum" sz="quarter" idx="12"/>
          </p:nvPr>
        </p:nvSpPr>
        <p:spPr/>
        <p:txBody>
          <a:bodyPr/>
          <a:lstStyle/>
          <a:p>
            <a:fld id="{48F63A3B-78C7-47BE-AE5E-E10140E04643}" type="slidenum">
              <a:rPr lang="en-US" dirty="0"/>
              <a:t>35</a:t>
            </a:fld>
            <a:endParaRPr lang="en-US"/>
          </a:p>
        </p:txBody>
      </p:sp>
      <p:sp>
        <p:nvSpPr>
          <p:cNvPr id="4" name="TextBox 3">
            <a:extLst>
              <a:ext uri="{FF2B5EF4-FFF2-40B4-BE49-F238E27FC236}">
                <a16:creationId xmlns:a16="http://schemas.microsoft.com/office/drawing/2014/main" id="{7A4C20AE-DAE8-8882-6394-2E29387307FD}"/>
              </a:ext>
            </a:extLst>
          </p:cNvPr>
          <p:cNvSpPr txBox="1"/>
          <p:nvPr/>
        </p:nvSpPr>
        <p:spPr>
          <a:xfrm>
            <a:off x="1441215" y="839140"/>
            <a:ext cx="846290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https://www.sciencedirect.com/science/article/pii/S1574013715300150</a:t>
            </a:r>
          </a:p>
        </p:txBody>
      </p:sp>
      <p:sp>
        <p:nvSpPr>
          <p:cNvPr id="5" name="TextBox 4">
            <a:extLst>
              <a:ext uri="{FF2B5EF4-FFF2-40B4-BE49-F238E27FC236}">
                <a16:creationId xmlns:a16="http://schemas.microsoft.com/office/drawing/2014/main" id="{F9C3BFAA-5F32-D5BF-1C83-3F7FC6902A38}"/>
              </a:ext>
            </a:extLst>
          </p:cNvPr>
          <p:cNvSpPr txBox="1"/>
          <p:nvPr/>
        </p:nvSpPr>
        <p:spPr>
          <a:xfrm>
            <a:off x="1441215" y="1958622"/>
            <a:ext cx="1058897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tx1">
                    <a:lumMod val="95000"/>
                    <a:lumOff val="5000"/>
                  </a:schemeClr>
                </a:solidFill>
                <a:hlinkClick r:id="rId2">
                  <a:extLst>
                    <a:ext uri="{A12FA001-AC4F-418D-AE19-62706E023703}">
                      <ahyp:hlinkClr xmlns:ahyp="http://schemas.microsoft.com/office/drawing/2018/hyperlinkcolor" val="tx"/>
                    </a:ext>
                  </a:extLst>
                </a:hlinkClick>
              </a:rPr>
              <a:t>Recommender Systems — User-Based and Item-Based Collaborative Filtering | by Carlos Pinela | Medium</a:t>
            </a:r>
          </a:p>
        </p:txBody>
      </p:sp>
      <p:sp>
        <p:nvSpPr>
          <p:cNvPr id="6" name="TextBox 5">
            <a:extLst>
              <a:ext uri="{FF2B5EF4-FFF2-40B4-BE49-F238E27FC236}">
                <a16:creationId xmlns:a16="http://schemas.microsoft.com/office/drawing/2014/main" id="{807921C3-BAC2-0EB5-BA46-E91956CD0679}"/>
              </a:ext>
            </a:extLst>
          </p:cNvPr>
          <p:cNvSpPr txBox="1"/>
          <p:nvPr/>
        </p:nvSpPr>
        <p:spPr>
          <a:xfrm>
            <a:off x="1441216" y="3162770"/>
            <a:ext cx="1046668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tx1">
                    <a:lumMod val="95000"/>
                    <a:lumOff val="5000"/>
                  </a:schemeClr>
                </a:solidFill>
                <a:hlinkClick r:id="rId3">
                  <a:extLst>
                    <a:ext uri="{A12FA001-AC4F-418D-AE19-62706E023703}">
                      <ahyp:hlinkClr xmlns:ahyp="http://schemas.microsoft.com/office/drawing/2018/hyperlinkcolor" val="tx"/>
                    </a:ext>
                  </a:extLst>
                </a:hlinkClick>
              </a:rPr>
              <a:t>Build a Recommendation Engine With Collaborative Filtering – Real Python</a:t>
            </a:r>
          </a:p>
          <a:p>
            <a:endParaRPr lang="en-US" sz="3200">
              <a:solidFill>
                <a:schemeClr val="tx1">
                  <a:lumMod val="95000"/>
                  <a:lumOff val="5000"/>
                </a:schemeClr>
              </a:solidFill>
              <a:ea typeface="+mn-lt"/>
              <a:cs typeface="+mn-lt"/>
            </a:endParaRPr>
          </a:p>
          <a:p>
            <a:r>
              <a:rPr lang="en-US" sz="3200">
                <a:solidFill>
                  <a:schemeClr val="tx1">
                    <a:lumMod val="95000"/>
                    <a:lumOff val="5000"/>
                  </a:schemeClr>
                </a:solidFill>
                <a:ea typeface="+mn-lt"/>
                <a:cs typeface="+mn-lt"/>
                <a:hlinkClick r:id="rId4">
                  <a:extLst>
                    <a:ext uri="{A12FA001-AC4F-418D-AE19-62706E023703}">
                      <ahyp:hlinkClr xmlns:ahyp="http://schemas.microsoft.com/office/drawing/2018/hyperlinkcolor" val="tx"/>
                    </a:ext>
                  </a:extLst>
                </a:hlinkClick>
              </a:rPr>
              <a:t>Enhanced Content-Based Filtering Using Diverse Collaborative Prediction for Movie Recommendation | IEEE Conference Publication | IEEE Xplore</a:t>
            </a:r>
            <a:endParaRPr lang="en-US">
              <a:solidFill>
                <a:schemeClr val="tx1">
                  <a:lumMod val="95000"/>
                  <a:lumOff val="5000"/>
                </a:schemeClr>
              </a:solidFill>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201597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2072677" y="1043770"/>
            <a:ext cx="4169664" cy="667512"/>
          </a:xfrm>
        </p:spPr>
        <p:txBody>
          <a:bodyPr/>
          <a:lstStyle/>
          <a:p>
            <a:r>
              <a:rPr lang="en-US"/>
              <a:t>THANK YOU</a:t>
            </a:r>
          </a:p>
        </p:txBody>
      </p:sp>
      <p:sp>
        <p:nvSpPr>
          <p:cNvPr id="4" name="Content Placeholder 2">
            <a:extLst>
              <a:ext uri="{FF2B5EF4-FFF2-40B4-BE49-F238E27FC236}">
                <a16:creationId xmlns:a16="http://schemas.microsoft.com/office/drawing/2014/main" id="{59A74E38-48C2-87A1-ADB8-34BA7FB9066C}"/>
              </a:ext>
            </a:extLst>
          </p:cNvPr>
          <p:cNvSpPr>
            <a:spLocks noGrp="1"/>
          </p:cNvSpPr>
          <p:nvPr/>
        </p:nvSpPr>
        <p:spPr>
          <a:xfrm>
            <a:off x="433718" y="2680114"/>
            <a:ext cx="7772498" cy="267055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spcBef>
                <a:spcPts val="0"/>
              </a:spcBef>
              <a:buFont typeface="Arial,Sans-Serif"/>
              <a:buChar char="•"/>
            </a:pPr>
            <a:r>
              <a:rPr lang="en-US" sz="2000">
                <a:solidFill>
                  <a:schemeClr val="accent6"/>
                </a:solidFill>
                <a:latin typeface="Arial"/>
                <a:cs typeface="Arial"/>
              </a:rPr>
              <a:t>Project manager: @ </a:t>
            </a:r>
            <a:r>
              <a:rPr lang="en-US" sz="2000" b="1" err="1">
                <a:solidFill>
                  <a:schemeClr val="accent6"/>
                </a:solidFill>
                <a:latin typeface="Arial"/>
                <a:cs typeface="Arial"/>
              </a:rPr>
              <a:t>Koukuntla</a:t>
            </a:r>
            <a:r>
              <a:rPr lang="en-US" sz="2000" b="1">
                <a:solidFill>
                  <a:schemeClr val="accent6"/>
                </a:solidFill>
                <a:latin typeface="Arial"/>
                <a:cs typeface="Arial"/>
              </a:rPr>
              <a:t> Komal Reddy</a:t>
            </a:r>
            <a:endParaRPr lang="en-US" sz="2000">
              <a:solidFill>
                <a:schemeClr val="accent6"/>
              </a:solidFill>
              <a:latin typeface="Arial"/>
              <a:cs typeface="Arial"/>
            </a:endParaRPr>
          </a:p>
          <a:p>
            <a:pPr marL="285750" indent="-285750">
              <a:lnSpc>
                <a:spcPct val="150000"/>
              </a:lnSpc>
              <a:spcBef>
                <a:spcPts val="0"/>
              </a:spcBef>
              <a:buFont typeface="Arial,Sans-Serif"/>
              <a:buChar char="•"/>
            </a:pPr>
            <a:r>
              <a:rPr lang="en-US" sz="2000">
                <a:solidFill>
                  <a:schemeClr val="accent6"/>
                </a:solidFill>
                <a:latin typeface="Arial"/>
                <a:cs typeface="Arial"/>
              </a:rPr>
              <a:t>Data scientist: @ </a:t>
            </a:r>
            <a:r>
              <a:rPr lang="en-US" sz="2000" b="1" err="1">
                <a:solidFill>
                  <a:schemeClr val="accent6"/>
                </a:solidFill>
                <a:latin typeface="Arial"/>
                <a:cs typeface="Arial"/>
              </a:rPr>
              <a:t>Koppaka</a:t>
            </a:r>
            <a:r>
              <a:rPr lang="en-US" sz="2000" b="1">
                <a:solidFill>
                  <a:schemeClr val="accent6"/>
                </a:solidFill>
                <a:latin typeface="Arial"/>
                <a:cs typeface="Arial"/>
              </a:rPr>
              <a:t> Yeswanth</a:t>
            </a:r>
            <a:r>
              <a:rPr lang="en-US" sz="2000">
                <a:solidFill>
                  <a:schemeClr val="accent6"/>
                </a:solidFill>
                <a:latin typeface="Arial"/>
                <a:cs typeface="Arial"/>
              </a:rPr>
              <a:t> </a:t>
            </a:r>
          </a:p>
          <a:p>
            <a:pPr marL="285750" indent="-285750">
              <a:lnSpc>
                <a:spcPct val="150000"/>
              </a:lnSpc>
              <a:spcBef>
                <a:spcPts val="0"/>
              </a:spcBef>
              <a:buFont typeface="Arial,Sans-Serif"/>
              <a:buChar char="•"/>
            </a:pPr>
            <a:r>
              <a:rPr lang="en-US" sz="2000" dirty="0">
                <a:solidFill>
                  <a:schemeClr val="accent6"/>
                </a:solidFill>
                <a:latin typeface="Arial"/>
                <a:cs typeface="Arial"/>
              </a:rPr>
              <a:t>Software engineer: @ </a:t>
            </a:r>
            <a:r>
              <a:rPr lang="en-US" sz="2000" b="1" dirty="0" err="1">
                <a:solidFill>
                  <a:schemeClr val="accent6"/>
                </a:solidFill>
                <a:latin typeface="Arial"/>
                <a:cs typeface="Arial"/>
              </a:rPr>
              <a:t>Chalumuri</a:t>
            </a:r>
            <a:r>
              <a:rPr lang="en-US" sz="2000" b="1" dirty="0">
                <a:solidFill>
                  <a:schemeClr val="accent6"/>
                </a:solidFill>
                <a:latin typeface="Arial"/>
                <a:cs typeface="Arial"/>
              </a:rPr>
              <a:t> Harshitha</a:t>
            </a:r>
            <a:endParaRPr lang="en-US" sz="2000" dirty="0">
              <a:solidFill>
                <a:schemeClr val="accent6"/>
              </a:solidFill>
              <a:latin typeface="Arial"/>
              <a:cs typeface="Arial"/>
            </a:endParaRPr>
          </a:p>
          <a:p>
            <a:pPr marL="285750" indent="-285750">
              <a:lnSpc>
                <a:spcPct val="150000"/>
              </a:lnSpc>
              <a:spcBef>
                <a:spcPts val="0"/>
              </a:spcBef>
              <a:buFont typeface="Arial,Sans-Serif"/>
              <a:buChar char="•"/>
            </a:pPr>
            <a:r>
              <a:rPr lang="en-US" sz="2000" dirty="0">
                <a:solidFill>
                  <a:schemeClr val="accent6"/>
                </a:solidFill>
                <a:latin typeface="Arial"/>
                <a:cs typeface="Arial"/>
              </a:rPr>
              <a:t>User experience designer: @ </a:t>
            </a:r>
            <a:r>
              <a:rPr lang="en-US" sz="2000" b="1" dirty="0" err="1">
                <a:solidFill>
                  <a:schemeClr val="accent6"/>
                </a:solidFill>
                <a:latin typeface="Arial"/>
                <a:cs typeface="Arial"/>
              </a:rPr>
              <a:t>Kalapala</a:t>
            </a:r>
            <a:r>
              <a:rPr lang="en-US" sz="2000" b="1" dirty="0">
                <a:solidFill>
                  <a:schemeClr val="accent6"/>
                </a:solidFill>
                <a:latin typeface="Arial"/>
                <a:cs typeface="Arial"/>
              </a:rPr>
              <a:t> Venkata Surya Teja</a:t>
            </a:r>
            <a:endParaRPr lang="en-US" sz="2000" dirty="0">
              <a:solidFill>
                <a:schemeClr val="accent6"/>
              </a:solidFill>
              <a:latin typeface="Arial"/>
              <a:cs typeface="Arial"/>
            </a:endParaRPr>
          </a:p>
          <a:p>
            <a:pPr marL="285750" indent="-285750">
              <a:lnSpc>
                <a:spcPct val="150000"/>
              </a:lnSpc>
              <a:spcBef>
                <a:spcPts val="0"/>
              </a:spcBef>
              <a:buFont typeface="Arial,Sans-Serif"/>
              <a:buChar char="•"/>
            </a:pPr>
            <a:r>
              <a:rPr lang="en-US" sz="2000">
                <a:solidFill>
                  <a:schemeClr val="accent6"/>
                </a:solidFill>
                <a:latin typeface="Arial"/>
                <a:cs typeface="Arial"/>
              </a:rPr>
              <a:t>Documentation writer:@ </a:t>
            </a:r>
            <a:r>
              <a:rPr lang="en-US" sz="2000" b="1">
                <a:solidFill>
                  <a:schemeClr val="accent6"/>
                </a:solidFill>
                <a:latin typeface="Arial"/>
                <a:cs typeface="Arial"/>
              </a:rPr>
              <a:t> Asif Ahmad </a:t>
            </a:r>
            <a:endParaRPr lang="en-US" sz="2000">
              <a:solidFill>
                <a:schemeClr val="accent6"/>
              </a:solidFill>
              <a:latin typeface="Arial"/>
              <a:cs typeface="Arial"/>
            </a:endParaRPr>
          </a:p>
          <a:p>
            <a:pPr marL="285750" indent="-285750">
              <a:lnSpc>
                <a:spcPct val="150000"/>
              </a:lnSpc>
              <a:spcBef>
                <a:spcPts val="0"/>
              </a:spcBef>
              <a:buFont typeface="Arial,Sans-Serif"/>
              <a:buChar char="•"/>
            </a:pPr>
            <a:r>
              <a:rPr lang="en-US" sz="2000" dirty="0">
                <a:solidFill>
                  <a:schemeClr val="accent6"/>
                </a:solidFill>
                <a:latin typeface="Arial"/>
                <a:cs typeface="Arial"/>
              </a:rPr>
              <a:t>Quality assurance engineer:@ </a:t>
            </a:r>
            <a:r>
              <a:rPr lang="en-US" sz="2000" b="1" dirty="0" err="1">
                <a:solidFill>
                  <a:schemeClr val="accent6"/>
                </a:solidFill>
                <a:latin typeface="Arial"/>
                <a:cs typeface="Arial"/>
              </a:rPr>
              <a:t>Chintada</a:t>
            </a:r>
            <a:r>
              <a:rPr lang="en-US" sz="2000" b="1" dirty="0">
                <a:solidFill>
                  <a:schemeClr val="accent6"/>
                </a:solidFill>
                <a:latin typeface="Arial"/>
                <a:cs typeface="Arial"/>
              </a:rPr>
              <a:t> Jagan Mohan Rao</a:t>
            </a:r>
            <a:endParaRPr lang="en-US" sz="2000" dirty="0">
              <a:solidFill>
                <a:schemeClr val="accent6"/>
              </a:solidFill>
            </a:endParaRPr>
          </a:p>
          <a:p>
            <a:endParaRPr lang="en-US"/>
          </a:p>
        </p:txBody>
      </p:sp>
      <p:sp>
        <p:nvSpPr>
          <p:cNvPr id="5" name="TextBox 4">
            <a:extLst>
              <a:ext uri="{FF2B5EF4-FFF2-40B4-BE49-F238E27FC236}">
                <a16:creationId xmlns:a16="http://schemas.microsoft.com/office/drawing/2014/main" id="{C938D714-24F5-586D-C826-6C8131A4AD18}"/>
              </a:ext>
            </a:extLst>
          </p:cNvPr>
          <p:cNvSpPr txBox="1"/>
          <p:nvPr/>
        </p:nvSpPr>
        <p:spPr>
          <a:xfrm>
            <a:off x="705555" y="2267185"/>
            <a:ext cx="33490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accent6"/>
                </a:solidFill>
                <a:cs typeface="Sabon Next LT"/>
              </a:rPr>
              <a:t>FROM TEAM</a:t>
            </a:r>
            <a:endParaRPr lang="en-US" sz="2400" b="1">
              <a:solidFill>
                <a:schemeClr val="accent6"/>
              </a:solidFill>
            </a:endParaRPr>
          </a:p>
        </p:txBody>
      </p:sp>
    </p:spTree>
    <p:extLst>
      <p:ext uri="{BB962C8B-B14F-4D97-AF65-F5344CB8AC3E}">
        <p14:creationId xmlns:p14="http://schemas.microsoft.com/office/powerpoint/2010/main" val="10039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nancial graphs on a dark display">
            <a:extLst>
              <a:ext uri="{FF2B5EF4-FFF2-40B4-BE49-F238E27FC236}">
                <a16:creationId xmlns:a16="http://schemas.microsoft.com/office/drawing/2014/main" id="{4B5FF747-2B80-0922-7606-AFD5FF8C65A4}"/>
              </a:ext>
            </a:extLst>
          </p:cNvPr>
          <p:cNvPicPr>
            <a:picLocks noChangeAspect="1"/>
          </p:cNvPicPr>
          <p:nvPr/>
        </p:nvPicPr>
        <p:blipFill rotWithShape="1">
          <a:blip r:embed="rId2"/>
          <a:srcRect l="11650" r="14696"/>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3" name="Freeform: Shape 22">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lnSpc>
                <a:spcPct val="90000"/>
              </a:lnSpc>
            </a:pPr>
            <a:r>
              <a:rPr lang="en-US" sz="4800">
                <a:solidFill>
                  <a:schemeClr val="tx1"/>
                </a:solidFill>
              </a:rPr>
              <a:t>Dataset analysis with EDA</a:t>
            </a:r>
            <a:endParaRPr lang="en-US" sz="4800" b="1">
              <a:solidFill>
                <a:schemeClr val="tx1"/>
              </a:solidFill>
            </a:endParaRP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E1E19D-1B49-FA70-D2E9-E8A83C1668A0}"/>
              </a:ext>
            </a:extLst>
          </p:cNvPr>
          <p:cNvSpPr txBox="1"/>
          <p:nvPr/>
        </p:nvSpPr>
        <p:spPr>
          <a:xfrm>
            <a:off x="395110" y="206962"/>
            <a:ext cx="112136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Sabon Next LT"/>
              </a:rPr>
              <a:t>MERGING AND CLEANING DATASET</a:t>
            </a:r>
            <a:endParaRPr lang="en-US" sz="4000"/>
          </a:p>
        </p:txBody>
      </p:sp>
      <p:pic>
        <p:nvPicPr>
          <p:cNvPr id="5" name="Picture 5" descr="Text&#10;&#10;Description automatically generated">
            <a:extLst>
              <a:ext uri="{FF2B5EF4-FFF2-40B4-BE49-F238E27FC236}">
                <a16:creationId xmlns:a16="http://schemas.microsoft.com/office/drawing/2014/main" id="{1F7D7546-ABEF-064C-134C-E7BA204DA4AA}"/>
              </a:ext>
            </a:extLst>
          </p:cNvPr>
          <p:cNvPicPr>
            <a:picLocks noChangeAspect="1"/>
          </p:cNvPicPr>
          <p:nvPr/>
        </p:nvPicPr>
        <p:blipFill>
          <a:blip r:embed="rId2"/>
          <a:stretch>
            <a:fillRect/>
          </a:stretch>
        </p:blipFill>
        <p:spPr>
          <a:xfrm>
            <a:off x="491067" y="1079456"/>
            <a:ext cx="3655718" cy="343458"/>
          </a:xfrm>
          <a:prstGeom prst="rect">
            <a:avLst/>
          </a:prstGeom>
        </p:spPr>
      </p:pic>
      <p:pic>
        <p:nvPicPr>
          <p:cNvPr id="6" name="Picture 6">
            <a:extLst>
              <a:ext uri="{FF2B5EF4-FFF2-40B4-BE49-F238E27FC236}">
                <a16:creationId xmlns:a16="http://schemas.microsoft.com/office/drawing/2014/main" id="{2041D6E6-A046-9964-5104-FD9F6B9F4AFB}"/>
              </a:ext>
            </a:extLst>
          </p:cNvPr>
          <p:cNvPicPr>
            <a:picLocks noChangeAspect="1"/>
          </p:cNvPicPr>
          <p:nvPr/>
        </p:nvPicPr>
        <p:blipFill>
          <a:blip r:embed="rId3"/>
          <a:stretch>
            <a:fillRect/>
          </a:stretch>
        </p:blipFill>
        <p:spPr>
          <a:xfrm>
            <a:off x="491066" y="1437627"/>
            <a:ext cx="3787422" cy="276226"/>
          </a:xfrm>
          <a:prstGeom prst="rect">
            <a:avLst/>
          </a:prstGeom>
        </p:spPr>
      </p:pic>
      <p:pic>
        <p:nvPicPr>
          <p:cNvPr id="7" name="Picture 7" descr="Text&#10;&#10;Description automatically generated">
            <a:extLst>
              <a:ext uri="{FF2B5EF4-FFF2-40B4-BE49-F238E27FC236}">
                <a16:creationId xmlns:a16="http://schemas.microsoft.com/office/drawing/2014/main" id="{31F6A50B-4FF8-6C3E-2218-A1F692826501}"/>
              </a:ext>
            </a:extLst>
          </p:cNvPr>
          <p:cNvPicPr>
            <a:picLocks noChangeAspect="1"/>
          </p:cNvPicPr>
          <p:nvPr/>
        </p:nvPicPr>
        <p:blipFill>
          <a:blip r:embed="rId4"/>
          <a:stretch>
            <a:fillRect/>
          </a:stretch>
        </p:blipFill>
        <p:spPr>
          <a:xfrm>
            <a:off x="491067" y="1716671"/>
            <a:ext cx="3787422" cy="367250"/>
          </a:xfrm>
          <a:prstGeom prst="rect">
            <a:avLst/>
          </a:prstGeom>
        </p:spPr>
      </p:pic>
      <p:pic>
        <p:nvPicPr>
          <p:cNvPr id="8" name="Picture 8" descr="Text&#10;&#10;Description automatically generated">
            <a:extLst>
              <a:ext uri="{FF2B5EF4-FFF2-40B4-BE49-F238E27FC236}">
                <a16:creationId xmlns:a16="http://schemas.microsoft.com/office/drawing/2014/main" id="{A5202E02-BFBF-47D8-7267-09B81B31C985}"/>
              </a:ext>
            </a:extLst>
          </p:cNvPr>
          <p:cNvPicPr>
            <a:picLocks noChangeAspect="1"/>
          </p:cNvPicPr>
          <p:nvPr/>
        </p:nvPicPr>
        <p:blipFill>
          <a:blip r:embed="rId5"/>
          <a:stretch>
            <a:fillRect/>
          </a:stretch>
        </p:blipFill>
        <p:spPr>
          <a:xfrm>
            <a:off x="491067" y="2093324"/>
            <a:ext cx="3721570" cy="554685"/>
          </a:xfrm>
          <a:prstGeom prst="rect">
            <a:avLst/>
          </a:prstGeom>
        </p:spPr>
      </p:pic>
      <p:pic>
        <p:nvPicPr>
          <p:cNvPr id="9" name="Picture 9">
            <a:extLst>
              <a:ext uri="{FF2B5EF4-FFF2-40B4-BE49-F238E27FC236}">
                <a16:creationId xmlns:a16="http://schemas.microsoft.com/office/drawing/2014/main" id="{4D97B606-51B2-E1AB-D4DD-95E9A542C996}"/>
              </a:ext>
            </a:extLst>
          </p:cNvPr>
          <p:cNvPicPr>
            <a:picLocks noChangeAspect="1"/>
          </p:cNvPicPr>
          <p:nvPr/>
        </p:nvPicPr>
        <p:blipFill>
          <a:blip r:embed="rId6"/>
          <a:stretch>
            <a:fillRect/>
          </a:stretch>
        </p:blipFill>
        <p:spPr>
          <a:xfrm>
            <a:off x="528696" y="2840441"/>
            <a:ext cx="5706532" cy="255191"/>
          </a:xfrm>
          <a:prstGeom prst="rect">
            <a:avLst/>
          </a:prstGeom>
        </p:spPr>
      </p:pic>
      <p:pic>
        <p:nvPicPr>
          <p:cNvPr id="10" name="Picture 10">
            <a:extLst>
              <a:ext uri="{FF2B5EF4-FFF2-40B4-BE49-F238E27FC236}">
                <a16:creationId xmlns:a16="http://schemas.microsoft.com/office/drawing/2014/main" id="{69B8F683-48CE-0A5D-C924-9538C8A94233}"/>
              </a:ext>
            </a:extLst>
          </p:cNvPr>
          <p:cNvPicPr>
            <a:picLocks noChangeAspect="1"/>
          </p:cNvPicPr>
          <p:nvPr/>
        </p:nvPicPr>
        <p:blipFill>
          <a:blip r:embed="rId7"/>
          <a:stretch>
            <a:fillRect/>
          </a:stretch>
        </p:blipFill>
        <p:spPr>
          <a:xfrm>
            <a:off x="1168400" y="3094470"/>
            <a:ext cx="3401718" cy="255134"/>
          </a:xfrm>
          <a:prstGeom prst="rect">
            <a:avLst/>
          </a:prstGeom>
        </p:spPr>
      </p:pic>
      <p:pic>
        <p:nvPicPr>
          <p:cNvPr id="11" name="Picture 11">
            <a:extLst>
              <a:ext uri="{FF2B5EF4-FFF2-40B4-BE49-F238E27FC236}">
                <a16:creationId xmlns:a16="http://schemas.microsoft.com/office/drawing/2014/main" id="{FCCF17A1-AE30-6463-3C22-E2FC492AAC99}"/>
              </a:ext>
            </a:extLst>
          </p:cNvPr>
          <p:cNvPicPr>
            <a:picLocks noChangeAspect="1"/>
          </p:cNvPicPr>
          <p:nvPr/>
        </p:nvPicPr>
        <p:blipFill>
          <a:blip r:embed="rId8"/>
          <a:stretch>
            <a:fillRect/>
          </a:stretch>
        </p:blipFill>
        <p:spPr>
          <a:xfrm>
            <a:off x="1168400" y="3349869"/>
            <a:ext cx="4003793" cy="224114"/>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6AE028E4-5C15-D356-0130-53E247C0E8A4}"/>
              </a:ext>
            </a:extLst>
          </p:cNvPr>
          <p:cNvPicPr>
            <a:picLocks noChangeAspect="1"/>
          </p:cNvPicPr>
          <p:nvPr/>
        </p:nvPicPr>
        <p:blipFill>
          <a:blip r:embed="rId9"/>
          <a:stretch>
            <a:fillRect/>
          </a:stretch>
        </p:blipFill>
        <p:spPr>
          <a:xfrm>
            <a:off x="487421" y="3931003"/>
            <a:ext cx="1809750" cy="971550"/>
          </a:xfrm>
          <a:prstGeom prst="rect">
            <a:avLst/>
          </a:prstGeom>
        </p:spPr>
      </p:pic>
      <p:pic>
        <p:nvPicPr>
          <p:cNvPr id="13" name="Picture 13">
            <a:extLst>
              <a:ext uri="{FF2B5EF4-FFF2-40B4-BE49-F238E27FC236}">
                <a16:creationId xmlns:a16="http://schemas.microsoft.com/office/drawing/2014/main" id="{9EAACE05-1EBD-587C-9504-54153948DACD}"/>
              </a:ext>
            </a:extLst>
          </p:cNvPr>
          <p:cNvPicPr>
            <a:picLocks noChangeAspect="1"/>
          </p:cNvPicPr>
          <p:nvPr/>
        </p:nvPicPr>
        <p:blipFill>
          <a:blip r:embed="rId10"/>
          <a:stretch>
            <a:fillRect/>
          </a:stretch>
        </p:blipFill>
        <p:spPr>
          <a:xfrm>
            <a:off x="2651948" y="3891904"/>
            <a:ext cx="1676400" cy="447675"/>
          </a:xfrm>
          <a:prstGeom prst="rect">
            <a:avLst/>
          </a:prstGeom>
        </p:spPr>
      </p:pic>
      <p:pic>
        <p:nvPicPr>
          <p:cNvPr id="14" name="Picture 14">
            <a:extLst>
              <a:ext uri="{FF2B5EF4-FFF2-40B4-BE49-F238E27FC236}">
                <a16:creationId xmlns:a16="http://schemas.microsoft.com/office/drawing/2014/main" id="{B81EC4B9-23B5-B707-6FF3-1D2445993BEC}"/>
              </a:ext>
            </a:extLst>
          </p:cNvPr>
          <p:cNvPicPr>
            <a:picLocks noChangeAspect="1"/>
          </p:cNvPicPr>
          <p:nvPr/>
        </p:nvPicPr>
        <p:blipFill>
          <a:blip r:embed="rId11"/>
          <a:stretch>
            <a:fillRect/>
          </a:stretch>
        </p:blipFill>
        <p:spPr>
          <a:xfrm>
            <a:off x="6483585" y="1037591"/>
            <a:ext cx="2743200" cy="3597484"/>
          </a:xfrm>
          <a:prstGeom prst="rect">
            <a:avLst/>
          </a:prstGeom>
        </p:spPr>
      </p:pic>
      <p:sp>
        <p:nvSpPr>
          <p:cNvPr id="15" name="TextBox 1">
            <a:extLst>
              <a:ext uri="{FF2B5EF4-FFF2-40B4-BE49-F238E27FC236}">
                <a16:creationId xmlns:a16="http://schemas.microsoft.com/office/drawing/2014/main" id="{1A1C2412-A9A0-18E2-E022-8DFA1FC75B1E}"/>
              </a:ext>
            </a:extLst>
          </p:cNvPr>
          <p:cNvSpPr txBox="1"/>
          <p:nvPr/>
        </p:nvSpPr>
        <p:spPr>
          <a:xfrm>
            <a:off x="6434667" y="4713111"/>
            <a:ext cx="4082814"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This conversion is also done for </a:t>
            </a:r>
            <a:r>
              <a:rPr lang="en-US" err="1"/>
              <a:t>crew,cast,production_companies</a:t>
            </a:r>
            <a:r>
              <a:rPr lang="en-US"/>
              <a:t>, </a:t>
            </a:r>
            <a:r>
              <a:rPr lang="en-US" err="1"/>
              <a:t>keywords,spoken_languages</a:t>
            </a:r>
            <a:r>
              <a:rPr lang="en-US"/>
              <a:t> too</a:t>
            </a:r>
          </a:p>
        </p:txBody>
      </p:sp>
    </p:spTree>
    <p:extLst>
      <p:ext uri="{BB962C8B-B14F-4D97-AF65-F5344CB8AC3E}">
        <p14:creationId xmlns:p14="http://schemas.microsoft.com/office/powerpoint/2010/main" val="1216491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EE6D85-5882-C62E-7F82-EEF64005C525}"/>
              </a:ext>
            </a:extLst>
          </p:cNvPr>
          <p:cNvSpPr>
            <a:spLocks noGrp="1"/>
          </p:cNvSpPr>
          <p:nvPr>
            <p:ph type="sldNum" sz="quarter" idx="12"/>
          </p:nvPr>
        </p:nvSpPr>
        <p:spPr/>
        <p:txBody>
          <a:bodyPr/>
          <a:lstStyle/>
          <a:p>
            <a:fld id="{48F63A3B-78C7-47BE-AE5E-E10140E04643}" type="slidenum">
              <a:rPr lang="en-US" dirty="0"/>
              <a:t>6</a:t>
            </a:fld>
            <a:endParaRPr lang="en-US"/>
          </a:p>
        </p:txBody>
      </p:sp>
      <p:pic>
        <p:nvPicPr>
          <p:cNvPr id="4" name="Picture 4" descr="Text&#10;&#10;Description automatically generated">
            <a:extLst>
              <a:ext uri="{FF2B5EF4-FFF2-40B4-BE49-F238E27FC236}">
                <a16:creationId xmlns:a16="http://schemas.microsoft.com/office/drawing/2014/main" id="{0B2224D3-6CCD-699B-C1E4-E507668D5184}"/>
              </a:ext>
            </a:extLst>
          </p:cNvPr>
          <p:cNvPicPr>
            <a:picLocks noChangeAspect="1"/>
          </p:cNvPicPr>
          <p:nvPr/>
        </p:nvPicPr>
        <p:blipFill>
          <a:blip r:embed="rId2"/>
          <a:stretch>
            <a:fillRect/>
          </a:stretch>
        </p:blipFill>
        <p:spPr>
          <a:xfrm>
            <a:off x="48919" y="421408"/>
            <a:ext cx="5875866" cy="1716000"/>
          </a:xfrm>
          <a:prstGeom prst="rect">
            <a:avLst/>
          </a:prstGeom>
        </p:spPr>
      </p:pic>
      <p:pic>
        <p:nvPicPr>
          <p:cNvPr id="5" name="Picture 5" descr="Table&#10;&#10;Description automatically generated">
            <a:extLst>
              <a:ext uri="{FF2B5EF4-FFF2-40B4-BE49-F238E27FC236}">
                <a16:creationId xmlns:a16="http://schemas.microsoft.com/office/drawing/2014/main" id="{2E9D813E-1C7B-5F48-9D01-956423A9BC4B}"/>
              </a:ext>
            </a:extLst>
          </p:cNvPr>
          <p:cNvPicPr>
            <a:picLocks noChangeAspect="1"/>
          </p:cNvPicPr>
          <p:nvPr/>
        </p:nvPicPr>
        <p:blipFill>
          <a:blip r:embed="rId3"/>
          <a:stretch>
            <a:fillRect/>
          </a:stretch>
        </p:blipFill>
        <p:spPr>
          <a:xfrm>
            <a:off x="3078104" y="2040259"/>
            <a:ext cx="5480754" cy="1752074"/>
          </a:xfrm>
          <a:prstGeom prst="rect">
            <a:avLst/>
          </a:prstGeom>
        </p:spPr>
      </p:pic>
      <p:pic>
        <p:nvPicPr>
          <p:cNvPr id="6" name="Picture 6" descr="Text&#10;&#10;Description automatically generated">
            <a:extLst>
              <a:ext uri="{FF2B5EF4-FFF2-40B4-BE49-F238E27FC236}">
                <a16:creationId xmlns:a16="http://schemas.microsoft.com/office/drawing/2014/main" id="{D9DBFE44-9F71-D731-F72A-0B2AFC2A42D5}"/>
              </a:ext>
            </a:extLst>
          </p:cNvPr>
          <p:cNvPicPr>
            <a:picLocks noChangeAspect="1"/>
          </p:cNvPicPr>
          <p:nvPr/>
        </p:nvPicPr>
        <p:blipFill>
          <a:blip r:embed="rId4"/>
          <a:stretch>
            <a:fillRect/>
          </a:stretch>
        </p:blipFill>
        <p:spPr>
          <a:xfrm>
            <a:off x="6267215" y="3791219"/>
            <a:ext cx="5762977" cy="1796746"/>
          </a:xfrm>
          <a:prstGeom prst="rect">
            <a:avLst/>
          </a:prstGeom>
        </p:spPr>
      </p:pic>
      <p:sp>
        <p:nvSpPr>
          <p:cNvPr id="7" name="TextBox 6">
            <a:extLst>
              <a:ext uri="{FF2B5EF4-FFF2-40B4-BE49-F238E27FC236}">
                <a16:creationId xmlns:a16="http://schemas.microsoft.com/office/drawing/2014/main" id="{A8C64769-17DF-DB99-43EC-F4E3FCAD6D39}"/>
              </a:ext>
            </a:extLst>
          </p:cNvPr>
          <p:cNvSpPr txBox="1"/>
          <p:nvPr/>
        </p:nvSpPr>
        <p:spPr>
          <a:xfrm>
            <a:off x="1373480" y="4402666"/>
            <a:ext cx="4421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Sabon Next LT"/>
              </a:rPr>
              <a:t>FINAL DATASET</a:t>
            </a:r>
          </a:p>
          <a:p>
            <a:r>
              <a:rPr lang="en-US" sz="2000" b="1">
                <a:cs typeface="Sabon Next LT"/>
              </a:rPr>
              <a:t>With 16 columns and 28610 entries</a:t>
            </a:r>
          </a:p>
        </p:txBody>
      </p:sp>
    </p:spTree>
    <p:extLst>
      <p:ext uri="{BB962C8B-B14F-4D97-AF65-F5344CB8AC3E}">
        <p14:creationId xmlns:p14="http://schemas.microsoft.com/office/powerpoint/2010/main" val="985693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5BBCC-FD9C-ADAD-8C64-2FCCF9ED0754}"/>
              </a:ext>
            </a:extLst>
          </p:cNvPr>
          <p:cNvSpPr>
            <a:spLocks noGrp="1"/>
          </p:cNvSpPr>
          <p:nvPr>
            <p:ph type="ctrTitle"/>
          </p:nvPr>
        </p:nvSpPr>
        <p:spPr>
          <a:xfrm>
            <a:off x="6590662" y="4267832"/>
            <a:ext cx="4805996" cy="1297115"/>
          </a:xfrm>
        </p:spPr>
        <p:txBody>
          <a:bodyPr anchor="t">
            <a:normAutofit/>
          </a:bodyPr>
          <a:lstStyle/>
          <a:p>
            <a:pPr algn="l"/>
            <a:r>
              <a:rPr lang="en-US" sz="4000">
                <a:solidFill>
                  <a:schemeClr val="tx2"/>
                </a:solidFill>
              </a:rPr>
              <a:t>MULTIVARIATE ANALYSIs</a:t>
            </a:r>
          </a:p>
        </p:txBody>
      </p:sp>
      <p:pic>
        <p:nvPicPr>
          <p:cNvPr id="6" name="Graphic 5" descr="Bar chart">
            <a:extLst>
              <a:ext uri="{FF2B5EF4-FFF2-40B4-BE49-F238E27FC236}">
                <a16:creationId xmlns:a16="http://schemas.microsoft.com/office/drawing/2014/main" id="{37A65BFD-37E1-B3C4-3957-6C422D1308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2649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9C9EDF-4A6B-C4DD-87B6-794D5CED2B3A}"/>
              </a:ext>
            </a:extLst>
          </p:cNvPr>
          <p:cNvSpPr>
            <a:spLocks noGrp="1"/>
          </p:cNvSpPr>
          <p:nvPr>
            <p:ph type="sldNum" sz="quarter" idx="12"/>
          </p:nvPr>
        </p:nvSpPr>
        <p:spPr/>
        <p:txBody>
          <a:bodyPr/>
          <a:lstStyle/>
          <a:p>
            <a:fld id="{48F63A3B-78C7-47BE-AE5E-E10140E04643}" type="slidenum">
              <a:rPr lang="en-US" dirty="0"/>
              <a:t>8</a:t>
            </a:fld>
            <a:endParaRPr lang="en-US"/>
          </a:p>
        </p:txBody>
      </p:sp>
      <p:pic>
        <p:nvPicPr>
          <p:cNvPr id="4" name="Picture 4" descr="Text&#10;&#10;Description automatically generated">
            <a:extLst>
              <a:ext uri="{FF2B5EF4-FFF2-40B4-BE49-F238E27FC236}">
                <a16:creationId xmlns:a16="http://schemas.microsoft.com/office/drawing/2014/main" id="{7E472045-3F75-A35F-9518-B6C64C80ACC1}"/>
              </a:ext>
            </a:extLst>
          </p:cNvPr>
          <p:cNvPicPr>
            <a:picLocks noChangeAspect="1"/>
          </p:cNvPicPr>
          <p:nvPr/>
        </p:nvPicPr>
        <p:blipFill>
          <a:blip r:embed="rId2"/>
          <a:stretch>
            <a:fillRect/>
          </a:stretch>
        </p:blipFill>
        <p:spPr>
          <a:xfrm>
            <a:off x="105364" y="858665"/>
            <a:ext cx="5988755" cy="1697558"/>
          </a:xfrm>
          <a:prstGeom prst="rect">
            <a:avLst/>
          </a:prstGeom>
        </p:spPr>
      </p:pic>
      <p:pic>
        <p:nvPicPr>
          <p:cNvPr id="5" name="Picture 5" descr="A picture containing calendar&#10;&#10;Description automatically generated">
            <a:extLst>
              <a:ext uri="{FF2B5EF4-FFF2-40B4-BE49-F238E27FC236}">
                <a16:creationId xmlns:a16="http://schemas.microsoft.com/office/drawing/2014/main" id="{115D7061-4D06-2108-0694-1A7B989826D8}"/>
              </a:ext>
            </a:extLst>
          </p:cNvPr>
          <p:cNvPicPr>
            <a:picLocks noChangeAspect="1"/>
          </p:cNvPicPr>
          <p:nvPr/>
        </p:nvPicPr>
        <p:blipFill>
          <a:blip r:embed="rId3"/>
          <a:stretch>
            <a:fillRect/>
          </a:stretch>
        </p:blipFill>
        <p:spPr>
          <a:xfrm>
            <a:off x="6276624" y="531735"/>
            <a:ext cx="5499569" cy="6133195"/>
          </a:xfrm>
          <a:prstGeom prst="rect">
            <a:avLst/>
          </a:prstGeom>
        </p:spPr>
      </p:pic>
      <p:pic>
        <p:nvPicPr>
          <p:cNvPr id="6" name="Picture 6" descr="Table&#10;&#10;Description automatically generated">
            <a:extLst>
              <a:ext uri="{FF2B5EF4-FFF2-40B4-BE49-F238E27FC236}">
                <a16:creationId xmlns:a16="http://schemas.microsoft.com/office/drawing/2014/main" id="{EDE30CAF-E9DE-821B-2274-4D92145CAD2E}"/>
              </a:ext>
            </a:extLst>
          </p:cNvPr>
          <p:cNvPicPr>
            <a:picLocks noChangeAspect="1"/>
          </p:cNvPicPr>
          <p:nvPr/>
        </p:nvPicPr>
        <p:blipFill>
          <a:blip r:embed="rId4"/>
          <a:stretch>
            <a:fillRect/>
          </a:stretch>
        </p:blipFill>
        <p:spPr>
          <a:xfrm>
            <a:off x="359363" y="3098451"/>
            <a:ext cx="5678311" cy="2777765"/>
          </a:xfrm>
          <a:prstGeom prst="rect">
            <a:avLst/>
          </a:prstGeom>
        </p:spPr>
      </p:pic>
    </p:spTree>
    <p:extLst>
      <p:ext uri="{BB962C8B-B14F-4D97-AF65-F5344CB8AC3E}">
        <p14:creationId xmlns:p14="http://schemas.microsoft.com/office/powerpoint/2010/main" val="1285942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5BBCC-FD9C-ADAD-8C64-2FCCF9ED0754}"/>
              </a:ext>
            </a:extLst>
          </p:cNvPr>
          <p:cNvSpPr>
            <a:spLocks noGrp="1"/>
          </p:cNvSpPr>
          <p:nvPr>
            <p:ph type="ctrTitle"/>
          </p:nvPr>
        </p:nvSpPr>
        <p:spPr>
          <a:xfrm>
            <a:off x="6590662" y="4267832"/>
            <a:ext cx="4805996" cy="1297115"/>
          </a:xfrm>
        </p:spPr>
        <p:txBody>
          <a:bodyPr anchor="t">
            <a:normAutofit/>
          </a:bodyPr>
          <a:lstStyle/>
          <a:p>
            <a:pPr algn="l"/>
            <a:r>
              <a:rPr lang="en-US" sz="4000">
                <a:solidFill>
                  <a:schemeClr val="tx2"/>
                </a:solidFill>
              </a:rPr>
              <a:t>BIVARIATE ANALYSIs</a:t>
            </a:r>
          </a:p>
        </p:txBody>
      </p:sp>
      <p:pic>
        <p:nvPicPr>
          <p:cNvPr id="6" name="Graphic 5" descr="Bar chart">
            <a:extLst>
              <a:ext uri="{FF2B5EF4-FFF2-40B4-BE49-F238E27FC236}">
                <a16:creationId xmlns:a16="http://schemas.microsoft.com/office/drawing/2014/main" id="{37A65BFD-37E1-B3C4-3957-6C422D1308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6667472"/>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ppt/theme/theme2.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36</Slides>
  <Notes>0</Notes>
  <HiddenSlides>0</HiddenSlide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Office Theme</vt:lpstr>
      <vt:lpstr>MOVIE RECOMMENDER SYSTEMS</vt:lpstr>
      <vt:lpstr>AGENDA</vt:lpstr>
      <vt:lpstr>Problem statement</vt:lpstr>
      <vt:lpstr>Dataset analysis with EDA</vt:lpstr>
      <vt:lpstr>PowerPoint Presentation</vt:lpstr>
      <vt:lpstr>PowerPoint Presentation</vt:lpstr>
      <vt:lpstr>MULTIVARIATE ANALYSIs</vt:lpstr>
      <vt:lpstr>PowerPoint Presentation</vt:lpstr>
      <vt:lpstr>BIVARIATE ANALYSIs</vt:lpstr>
      <vt:lpstr>PowerPoint Presentation</vt:lpstr>
      <vt:lpstr>UNIVARIATE ANALYSIs</vt:lpstr>
      <vt:lpstr>PowerPoint Presentation</vt:lpstr>
      <vt:lpstr>PowerPoint Presentation</vt:lpstr>
      <vt:lpstr>MODEL JUSTIFICATION</vt:lpstr>
      <vt:lpstr>PowerPoint Presentation</vt:lpstr>
      <vt:lpstr>PowerPoint Presentation</vt:lpstr>
      <vt:lpstr>PowerPoint Presentation</vt:lpstr>
      <vt:lpstr>INTERPRETATION OF RESULTS </vt:lpstr>
      <vt:lpstr>PowerPoint Presentation</vt:lpstr>
      <vt:lpstr>IMPLEMENTATION WITH STREAMLIT</vt:lpstr>
      <vt:lpstr>PowerPoint Presentation</vt:lpstr>
      <vt:lpstr>PowerPoint Presentation</vt:lpstr>
      <vt:lpstr>PowerPoint Presentation</vt:lpstr>
      <vt:lpstr>PowerPoint Presentation</vt:lpstr>
      <vt:lpstr>PowerPoint Presentation</vt:lpstr>
      <vt:lpstr>Final RESULT</vt:lpstr>
      <vt:lpstr>PowerPoint Presentation</vt:lpstr>
      <vt:lpstr>PowerPoint Presentation</vt:lpstr>
      <vt:lpstr>PowerPoint Presentation</vt:lpstr>
      <vt:lpstr>CHALLENGES FACED AND IMPROVEMENTS</vt:lpstr>
      <vt:lpstr>PowerPoint Presentation</vt:lpstr>
      <vt:lpstr>TIMELINE</vt:lpstr>
      <vt:lpstr>Timeline </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
  <cp:revision>6</cp:revision>
  <dcterms:created xsi:type="dcterms:W3CDTF">2023-06-05T03:08:22Z</dcterms:created>
  <dcterms:modified xsi:type="dcterms:W3CDTF">2023-06-05T08:16:26Z</dcterms:modified>
</cp:coreProperties>
</file>